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67" r:id="rId4"/>
    <p:sldId id="262" r:id="rId5"/>
    <p:sldId id="269" r:id="rId6"/>
    <p:sldId id="266" r:id="rId7"/>
    <p:sldId id="268" r:id="rId8"/>
    <p:sldId id="259" r:id="rId9"/>
    <p:sldId id="260" r:id="rId10"/>
  </p:sldIdLst>
  <p:sldSz cx="16256000" cy="9144000"/>
  <p:notesSz cx="9144000" cy="16256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70000"/>
    <a:srgbClr val="B70000"/>
    <a:srgbClr val="D1D3D4"/>
    <a:srgbClr val="DD2026"/>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03" autoAdjust="0"/>
    <p:restoredTop sz="94616"/>
  </p:normalViewPr>
  <p:slideViewPr>
    <p:cSldViewPr snapToGrid="0">
      <p:cViewPr varScale="1">
        <p:scale>
          <a:sx n="65" d="100"/>
          <a:sy n="65" d="100"/>
        </p:scale>
        <p:origin x="228" y="6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emf"/><Relationship Id="rId1" Type="http://schemas.openxmlformats.org/officeDocument/2006/relationships/slideMaster" Target="../slideMasters/slideMaster1.xml"/><Relationship Id="rId4" Type="http://schemas.openxmlformats.org/officeDocument/2006/relationships/image" Target="../media/image6.jp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7" name="Rectangle 36">
            <a:extLst>
              <a:ext uri="{FF2B5EF4-FFF2-40B4-BE49-F238E27FC236}">
                <a16:creationId xmlns:a16="http://schemas.microsoft.com/office/drawing/2014/main" id="{AFC753C5-0550-4B8E-9995-97FFA63D6B68}"/>
              </a:ext>
            </a:extLst>
          </p:cNvPr>
          <p:cNvSpPr/>
          <p:nvPr userDrawn="1"/>
        </p:nvSpPr>
        <p:spPr>
          <a:xfrm>
            <a:off x="0" y="0"/>
            <a:ext cx="16256000" cy="9144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D978B3DE-85B1-468C-81BF-AF7CCF8C2296}"/>
              </a:ext>
            </a:extLst>
          </p:cNvPr>
          <p:cNvSpPr/>
          <p:nvPr userDrawn="1"/>
        </p:nvSpPr>
        <p:spPr>
          <a:xfrm>
            <a:off x="-113608" y="6187441"/>
            <a:ext cx="7057505" cy="2760616"/>
          </a:xfrm>
          <a:prstGeom prst="rect">
            <a:avLst/>
          </a:prstGeom>
          <a:solidFill>
            <a:schemeClr val="bg1">
              <a:lumMod val="9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BD764254-1AFA-4F28-B0CC-C49E9809B8F1}"/>
              </a:ext>
            </a:extLst>
          </p:cNvPr>
          <p:cNvSpPr/>
          <p:nvPr userDrawn="1"/>
        </p:nvSpPr>
        <p:spPr>
          <a:xfrm>
            <a:off x="0" y="266007"/>
            <a:ext cx="7057505" cy="5669280"/>
          </a:xfrm>
          <a:prstGeom prst="rect">
            <a:avLst/>
          </a:prstGeom>
          <a:solidFill>
            <a:schemeClr val="bg1">
              <a:lumMod val="9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bject 7">
            <a:extLst>
              <a:ext uri="{FF2B5EF4-FFF2-40B4-BE49-F238E27FC236}">
                <a16:creationId xmlns:a16="http://schemas.microsoft.com/office/drawing/2014/main" id="{A64921BF-FF99-BC44-9F2F-FC64D631838A}"/>
              </a:ext>
            </a:extLst>
          </p:cNvPr>
          <p:cNvSpPr/>
          <p:nvPr userDrawn="1"/>
        </p:nvSpPr>
        <p:spPr>
          <a:xfrm>
            <a:off x="10718800" y="1638300"/>
            <a:ext cx="0" cy="4572000"/>
          </a:xfrm>
          <a:custGeom>
            <a:avLst/>
            <a:gdLst/>
            <a:ahLst/>
            <a:cxnLst/>
            <a:rect l="l" t="t" r="r" b="b"/>
            <a:pathLst>
              <a:path h="4572000">
                <a:moveTo>
                  <a:pt x="0" y="0"/>
                </a:moveTo>
                <a:lnTo>
                  <a:pt x="0" y="4572000"/>
                </a:lnTo>
              </a:path>
            </a:pathLst>
          </a:custGeom>
          <a:ln w="25400">
            <a:solidFill>
              <a:srgbClr val="FFFFFF"/>
            </a:solidFill>
          </a:ln>
        </p:spPr>
        <p:txBody>
          <a:bodyPr wrap="square" lIns="0" tIns="0" rIns="0" bIns="0" rtlCol="0"/>
          <a:lstStyle/>
          <a:p>
            <a:endParaRPr/>
          </a:p>
        </p:txBody>
      </p:sp>
      <p:pic>
        <p:nvPicPr>
          <p:cNvPr id="16" name="Picture 15">
            <a:extLst>
              <a:ext uri="{FF2B5EF4-FFF2-40B4-BE49-F238E27FC236}">
                <a16:creationId xmlns:a16="http://schemas.microsoft.com/office/drawing/2014/main" id="{B4935654-4BF2-3749-B5BE-A2DF39E12C9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176000" y="8409244"/>
            <a:ext cx="4724400" cy="393700"/>
          </a:xfrm>
          <a:prstGeom prst="rect">
            <a:avLst/>
          </a:prstGeom>
        </p:spPr>
      </p:pic>
      <p:pic>
        <p:nvPicPr>
          <p:cNvPr id="10" name="Picture 9" descr="Logo&#10;&#10;Description automatically generated">
            <a:extLst>
              <a:ext uri="{FF2B5EF4-FFF2-40B4-BE49-F238E27FC236}">
                <a16:creationId xmlns:a16="http://schemas.microsoft.com/office/drawing/2014/main" id="{D47BD7BE-CF9D-4922-A457-C59F4EA44DF4}"/>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b="27591"/>
          <a:stretch/>
        </p:blipFill>
        <p:spPr>
          <a:xfrm>
            <a:off x="11281158" y="1237130"/>
            <a:ext cx="4594186" cy="3972645"/>
          </a:xfrm>
          <a:prstGeom prst="rect">
            <a:avLst/>
          </a:prstGeom>
        </p:spPr>
      </p:pic>
      <p:pic>
        <p:nvPicPr>
          <p:cNvPr id="4" name="Picture 3" descr="Logo, company name&#10;&#10;Description automatically generated">
            <a:extLst>
              <a:ext uri="{FF2B5EF4-FFF2-40B4-BE49-F238E27FC236}">
                <a16:creationId xmlns:a16="http://schemas.microsoft.com/office/drawing/2014/main" id="{C994CC16-D772-4413-91D6-339C2E506D6A}"/>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6937552" y="0"/>
            <a:ext cx="9318448" cy="9144000"/>
          </a:xfrm>
          <a:prstGeom prst="rect">
            <a:avLst/>
          </a:prstGeom>
        </p:spPr>
      </p:pic>
      <p:sp>
        <p:nvSpPr>
          <p:cNvPr id="2" name="Holder 2"/>
          <p:cNvSpPr>
            <a:spLocks noGrp="1"/>
          </p:cNvSpPr>
          <p:nvPr>
            <p:ph type="ctrTitle"/>
          </p:nvPr>
        </p:nvSpPr>
        <p:spPr>
          <a:xfrm>
            <a:off x="482138" y="3183784"/>
            <a:ext cx="6018415" cy="2339423"/>
          </a:xfrm>
          <a:prstGeom prst="rect">
            <a:avLst/>
          </a:prstGeom>
        </p:spPr>
        <p:txBody>
          <a:bodyPr wrap="square" lIns="0" tIns="0" rIns="0" bIns="0" anchor="b">
            <a:spAutoFit/>
          </a:bodyPr>
          <a:lstStyle>
            <a:lvl1pPr>
              <a:lnSpc>
                <a:spcPts val="6000"/>
              </a:lnSpc>
              <a:defRPr sz="7200" b="1" i="1">
                <a:solidFill>
                  <a:srgbClr val="C00000"/>
                </a:solidFill>
                <a:latin typeface="+mj-lt"/>
              </a:defRPr>
            </a:lvl1pPr>
          </a:lstStyle>
          <a:p>
            <a:r>
              <a:rPr lang="en-US" dirty="0"/>
              <a:t>Click to edit Master title style</a:t>
            </a:r>
          </a:p>
        </p:txBody>
      </p:sp>
      <p:cxnSp>
        <p:nvCxnSpPr>
          <p:cNvPr id="34" name="Straight Connector 33">
            <a:extLst>
              <a:ext uri="{FF2B5EF4-FFF2-40B4-BE49-F238E27FC236}">
                <a16:creationId xmlns:a16="http://schemas.microsoft.com/office/drawing/2014/main" id="{5F1026A8-029D-4947-9976-F4BD00BD32DA}"/>
              </a:ext>
            </a:extLst>
          </p:cNvPr>
          <p:cNvCxnSpPr/>
          <p:nvPr userDrawn="1"/>
        </p:nvCxnSpPr>
        <p:spPr>
          <a:xfrm>
            <a:off x="6891251" y="274320"/>
            <a:ext cx="0" cy="5627716"/>
          </a:xfrm>
          <a:prstGeom prst="line">
            <a:avLst/>
          </a:prstGeom>
          <a:ln w="76200">
            <a:solidFill>
              <a:srgbClr val="B7000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29FAB341-9692-4E1C-A6F5-58CF8CFF33C1}"/>
              </a:ext>
            </a:extLst>
          </p:cNvPr>
          <p:cNvCxnSpPr>
            <a:cxnSpLocks/>
          </p:cNvCxnSpPr>
          <p:nvPr userDrawn="1"/>
        </p:nvCxnSpPr>
        <p:spPr>
          <a:xfrm>
            <a:off x="6885709" y="6184669"/>
            <a:ext cx="0" cy="2754283"/>
          </a:xfrm>
          <a:prstGeom prst="line">
            <a:avLst/>
          </a:prstGeom>
          <a:ln w="76200">
            <a:solidFill>
              <a:srgbClr val="B7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 color">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F65EB4E-40AF-4958-A6F5-E24F1651A61D}"/>
              </a:ext>
            </a:extLst>
          </p:cNvPr>
          <p:cNvSpPr/>
          <p:nvPr userDrawn="1"/>
        </p:nvSpPr>
        <p:spPr>
          <a:xfrm>
            <a:off x="1344706" y="0"/>
            <a:ext cx="14911294" cy="9144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Holder 2"/>
          <p:cNvSpPr>
            <a:spLocks noGrp="1"/>
          </p:cNvSpPr>
          <p:nvPr>
            <p:ph type="title"/>
          </p:nvPr>
        </p:nvSpPr>
        <p:spPr>
          <a:xfrm>
            <a:off x="2184400" y="609600"/>
            <a:ext cx="11963400" cy="485139"/>
          </a:xfrm>
          <a:prstGeom prst="rect">
            <a:avLst/>
          </a:prstGeom>
        </p:spPr>
        <p:txBody>
          <a:bodyPr lIns="0" tIns="0" rIns="0" bIns="0"/>
          <a:lstStyle>
            <a:lvl1pPr algn="r">
              <a:defRPr sz="3200" b="0" i="0">
                <a:solidFill>
                  <a:schemeClr val="tx1"/>
                </a:solidFill>
                <a:latin typeface="+mn-lt"/>
                <a:cs typeface="Times New Roman"/>
              </a:defRPr>
            </a:lvl1pPr>
          </a:lstStyle>
          <a:p>
            <a:r>
              <a:rPr lang="en-US"/>
              <a:t>Click to edit Master title style</a:t>
            </a:r>
            <a:endParaRPr dirty="0"/>
          </a:p>
        </p:txBody>
      </p:sp>
      <p:sp>
        <p:nvSpPr>
          <p:cNvPr id="3" name="Holder 3"/>
          <p:cNvSpPr>
            <a:spLocks noGrp="1"/>
          </p:cNvSpPr>
          <p:nvPr>
            <p:ph type="body" idx="1"/>
          </p:nvPr>
        </p:nvSpPr>
        <p:spPr>
          <a:xfrm>
            <a:off x="3556000" y="1371599"/>
            <a:ext cx="11836400" cy="6244543"/>
          </a:xfrm>
          <a:prstGeom prst="rect">
            <a:avLst/>
          </a:prstGeom>
        </p:spPr>
        <p:txBody>
          <a:bodyPr lIns="0" tIns="0" rIns="0" bIns="0" anchor="ctr"/>
          <a:lstStyle>
            <a:lvl1pPr>
              <a:defRPr sz="4800" b="1" i="0">
                <a:solidFill>
                  <a:srgbClr val="D00000"/>
                </a:solidFill>
              </a:defRPr>
            </a:lvl1pPr>
          </a:lstStyle>
          <a:p>
            <a:pPr lvl="0"/>
            <a:r>
              <a:rPr lang="en-US" dirty="0"/>
              <a:t>Edit Master text styles</a:t>
            </a:r>
          </a:p>
        </p:txBody>
      </p:sp>
      <p:sp>
        <p:nvSpPr>
          <p:cNvPr id="8" name="object 5">
            <a:extLst>
              <a:ext uri="{FF2B5EF4-FFF2-40B4-BE49-F238E27FC236}">
                <a16:creationId xmlns:a16="http://schemas.microsoft.com/office/drawing/2014/main" id="{AD4D9A2A-33C0-6245-ADC5-02C6D5B1D4FA}"/>
              </a:ext>
            </a:extLst>
          </p:cNvPr>
          <p:cNvSpPr/>
          <p:nvPr userDrawn="1"/>
        </p:nvSpPr>
        <p:spPr>
          <a:xfrm>
            <a:off x="14528800" y="750568"/>
            <a:ext cx="1727200" cy="240031"/>
          </a:xfrm>
          <a:custGeom>
            <a:avLst/>
            <a:gdLst/>
            <a:ahLst/>
            <a:cxnLst/>
            <a:rect l="l" t="t" r="r" b="b"/>
            <a:pathLst>
              <a:path w="6096000" h="203200">
                <a:moveTo>
                  <a:pt x="0" y="203200"/>
                </a:moveTo>
                <a:lnTo>
                  <a:pt x="6096000" y="203200"/>
                </a:lnTo>
                <a:lnTo>
                  <a:pt x="6096000" y="0"/>
                </a:lnTo>
                <a:lnTo>
                  <a:pt x="0" y="0"/>
                </a:lnTo>
                <a:lnTo>
                  <a:pt x="0" y="203200"/>
                </a:lnTo>
                <a:close/>
              </a:path>
            </a:pathLst>
          </a:custGeom>
          <a:solidFill>
            <a:srgbClr val="D00000"/>
          </a:solidFill>
        </p:spPr>
        <p:txBody>
          <a:bodyPr wrap="square" lIns="0" tIns="0" rIns="0" bIns="0" rtlCol="0"/>
          <a:lstStyle/>
          <a:p>
            <a:endParaRPr/>
          </a:p>
        </p:txBody>
      </p:sp>
      <p:pic>
        <p:nvPicPr>
          <p:cNvPr id="6" name="Picture 5" descr="Logo&#10;&#10;Description automatically generated">
            <a:extLst>
              <a:ext uri="{FF2B5EF4-FFF2-40B4-BE49-F238E27FC236}">
                <a16:creationId xmlns:a16="http://schemas.microsoft.com/office/drawing/2014/main" id="{EEB8FDD8-ABF1-4E18-AC17-55EEF8AF541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7543"/>
          <a:stretch/>
        </p:blipFill>
        <p:spPr>
          <a:xfrm>
            <a:off x="14148261" y="7715730"/>
            <a:ext cx="1496921" cy="1295266"/>
          </a:xfrm>
          <a:prstGeom prst="rect">
            <a:avLst/>
          </a:prstGeom>
        </p:spPr>
      </p:pic>
      <p:pic>
        <p:nvPicPr>
          <p:cNvPr id="7" name="Picture 6" descr="Icon&#10;&#10;Description automatically generated">
            <a:extLst>
              <a:ext uri="{FF2B5EF4-FFF2-40B4-BE49-F238E27FC236}">
                <a16:creationId xmlns:a16="http://schemas.microsoft.com/office/drawing/2014/main" id="{18CBF8FA-7964-4606-A31D-9C52F9099D5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0736" y="0"/>
            <a:ext cx="1283234" cy="9157623"/>
          </a:xfrm>
          <a:prstGeom prst="rect">
            <a:avLst/>
          </a:prstGeom>
        </p:spPr>
      </p:pic>
      <p:pic>
        <p:nvPicPr>
          <p:cNvPr id="9" name="Picture 8">
            <a:extLst>
              <a:ext uri="{FF2B5EF4-FFF2-40B4-BE49-F238E27FC236}">
                <a16:creationId xmlns:a16="http://schemas.microsoft.com/office/drawing/2014/main" id="{FB94D75A-7F73-4D1B-B028-D379C60B1FF7}"/>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887070" y="8446838"/>
            <a:ext cx="5009827" cy="431155"/>
          </a:xfrm>
          <a:prstGeom prst="rect">
            <a:avLst/>
          </a:prstGeom>
        </p:spPr>
      </p:pic>
    </p:spTree>
    <p:extLst>
      <p:ext uri="{BB962C8B-B14F-4D97-AF65-F5344CB8AC3E}">
        <p14:creationId xmlns:p14="http://schemas.microsoft.com/office/powerpoint/2010/main" val="6856366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itle and Content - red/white">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098800" y="609600"/>
            <a:ext cx="11049000" cy="485139"/>
          </a:xfrm>
          <a:prstGeom prst="rect">
            <a:avLst/>
          </a:prstGeom>
        </p:spPr>
        <p:txBody>
          <a:bodyPr lIns="0" tIns="0" rIns="0" bIns="0"/>
          <a:lstStyle>
            <a:lvl1pPr algn="r">
              <a:defRPr sz="3200" b="0" i="0">
                <a:solidFill>
                  <a:schemeClr val="tx1"/>
                </a:solidFill>
                <a:latin typeface="+mn-lt"/>
                <a:cs typeface="Times New Roman"/>
              </a:defRPr>
            </a:lvl1pPr>
          </a:lstStyle>
          <a:p>
            <a:r>
              <a:rPr lang="en-US"/>
              <a:t>Click to edit Master title style</a:t>
            </a:r>
            <a:endParaRPr dirty="0"/>
          </a:p>
        </p:txBody>
      </p:sp>
      <p:sp>
        <p:nvSpPr>
          <p:cNvPr id="3" name="Holder 3"/>
          <p:cNvSpPr>
            <a:spLocks noGrp="1"/>
          </p:cNvSpPr>
          <p:nvPr>
            <p:ph type="body" idx="1"/>
          </p:nvPr>
        </p:nvSpPr>
        <p:spPr>
          <a:xfrm>
            <a:off x="3556000" y="1371601"/>
            <a:ext cx="11836400" cy="6244542"/>
          </a:xfrm>
          <a:prstGeom prst="rect">
            <a:avLst/>
          </a:prstGeom>
        </p:spPr>
        <p:txBody>
          <a:bodyPr lIns="0" tIns="0" rIns="0" bIns="0" anchor="ctr"/>
          <a:lstStyle>
            <a:lvl1pPr>
              <a:defRPr sz="4800" b="1" i="0">
                <a:solidFill>
                  <a:srgbClr val="D00000"/>
                </a:solidFill>
              </a:defRPr>
            </a:lvl1pPr>
          </a:lstStyle>
          <a:p>
            <a:pPr lvl="0"/>
            <a:r>
              <a:rPr lang="en-US"/>
              <a:t>Edit Master text styles</a:t>
            </a:r>
          </a:p>
        </p:txBody>
      </p:sp>
      <p:sp>
        <p:nvSpPr>
          <p:cNvPr id="10" name="object 5">
            <a:extLst>
              <a:ext uri="{FF2B5EF4-FFF2-40B4-BE49-F238E27FC236}">
                <a16:creationId xmlns:a16="http://schemas.microsoft.com/office/drawing/2014/main" id="{46EC2DA8-1199-9745-A1F2-769683C88F3F}"/>
              </a:ext>
            </a:extLst>
          </p:cNvPr>
          <p:cNvSpPr/>
          <p:nvPr userDrawn="1"/>
        </p:nvSpPr>
        <p:spPr>
          <a:xfrm>
            <a:off x="14528800" y="750568"/>
            <a:ext cx="1727200" cy="240031"/>
          </a:xfrm>
          <a:custGeom>
            <a:avLst/>
            <a:gdLst/>
            <a:ahLst/>
            <a:cxnLst/>
            <a:rect l="l" t="t" r="r" b="b"/>
            <a:pathLst>
              <a:path w="6096000" h="203200">
                <a:moveTo>
                  <a:pt x="0" y="203200"/>
                </a:moveTo>
                <a:lnTo>
                  <a:pt x="6096000" y="203200"/>
                </a:lnTo>
                <a:lnTo>
                  <a:pt x="6096000" y="0"/>
                </a:lnTo>
                <a:lnTo>
                  <a:pt x="0" y="0"/>
                </a:lnTo>
                <a:lnTo>
                  <a:pt x="0" y="203200"/>
                </a:lnTo>
                <a:close/>
              </a:path>
            </a:pathLst>
          </a:custGeom>
          <a:solidFill>
            <a:srgbClr val="D1D3D4"/>
          </a:solidFill>
        </p:spPr>
        <p:txBody>
          <a:bodyPr wrap="square" lIns="0" tIns="0" rIns="0" bIns="0" rtlCol="0"/>
          <a:lstStyle/>
          <a:p>
            <a:endParaRPr/>
          </a:p>
        </p:txBody>
      </p:sp>
      <p:pic>
        <p:nvPicPr>
          <p:cNvPr id="13" name="Picture 12" descr="Logo&#10;&#10;Description automatically generated">
            <a:extLst>
              <a:ext uri="{FF2B5EF4-FFF2-40B4-BE49-F238E27FC236}">
                <a16:creationId xmlns:a16="http://schemas.microsoft.com/office/drawing/2014/main" id="{F6A402E2-B918-491D-A3D0-562A8CD6D76E}"/>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7543"/>
          <a:stretch/>
        </p:blipFill>
        <p:spPr>
          <a:xfrm>
            <a:off x="14148261" y="7715730"/>
            <a:ext cx="1496921" cy="1295266"/>
          </a:xfrm>
          <a:prstGeom prst="rect">
            <a:avLst/>
          </a:prstGeom>
        </p:spPr>
      </p:pic>
      <p:pic>
        <p:nvPicPr>
          <p:cNvPr id="15" name="Picture 14">
            <a:extLst>
              <a:ext uri="{FF2B5EF4-FFF2-40B4-BE49-F238E27FC236}">
                <a16:creationId xmlns:a16="http://schemas.microsoft.com/office/drawing/2014/main" id="{E8503E4C-1FCB-4B9E-AED0-FD61B088F5C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887070" y="8446838"/>
            <a:ext cx="5009827" cy="431155"/>
          </a:xfrm>
          <a:prstGeom prst="rect">
            <a:avLst/>
          </a:prstGeom>
        </p:spPr>
      </p:pic>
      <p:pic>
        <p:nvPicPr>
          <p:cNvPr id="16" name="Picture 15">
            <a:extLst>
              <a:ext uri="{FF2B5EF4-FFF2-40B4-BE49-F238E27FC236}">
                <a16:creationId xmlns:a16="http://schemas.microsoft.com/office/drawing/2014/main" id="{7FD88FD9-C030-4438-BC06-91CEA466C943}"/>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93312" y="348301"/>
            <a:ext cx="863201" cy="8355126"/>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1_Title and Content - red/white_v1">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098800" y="609600"/>
            <a:ext cx="11049000" cy="485139"/>
          </a:xfrm>
          <a:prstGeom prst="rect">
            <a:avLst/>
          </a:prstGeom>
        </p:spPr>
        <p:txBody>
          <a:bodyPr lIns="0" tIns="0" rIns="0" bIns="0"/>
          <a:lstStyle>
            <a:lvl1pPr algn="r">
              <a:defRPr sz="3200" b="0" i="0">
                <a:solidFill>
                  <a:schemeClr val="tx1"/>
                </a:solidFill>
                <a:latin typeface="+mn-lt"/>
                <a:cs typeface="Times New Roman"/>
              </a:defRPr>
            </a:lvl1pPr>
          </a:lstStyle>
          <a:p>
            <a:r>
              <a:rPr lang="en-US"/>
              <a:t>Click to edit Master title style</a:t>
            </a:r>
            <a:endParaRPr dirty="0"/>
          </a:p>
        </p:txBody>
      </p:sp>
      <p:sp>
        <p:nvSpPr>
          <p:cNvPr id="3" name="Holder 3"/>
          <p:cNvSpPr>
            <a:spLocks noGrp="1"/>
          </p:cNvSpPr>
          <p:nvPr>
            <p:ph type="body" idx="1"/>
          </p:nvPr>
        </p:nvSpPr>
        <p:spPr>
          <a:xfrm>
            <a:off x="3556000" y="1371601"/>
            <a:ext cx="11836400" cy="6244542"/>
          </a:xfrm>
          <a:prstGeom prst="rect">
            <a:avLst/>
          </a:prstGeom>
        </p:spPr>
        <p:txBody>
          <a:bodyPr lIns="0" tIns="0" rIns="0" bIns="0" anchor="ctr"/>
          <a:lstStyle>
            <a:lvl1pPr>
              <a:defRPr sz="4800" b="1" i="0">
                <a:solidFill>
                  <a:srgbClr val="D00000"/>
                </a:solidFill>
              </a:defRPr>
            </a:lvl1pPr>
          </a:lstStyle>
          <a:p>
            <a:pPr lvl="0"/>
            <a:r>
              <a:rPr lang="en-US"/>
              <a:t>Edit Master text styles</a:t>
            </a:r>
          </a:p>
        </p:txBody>
      </p:sp>
      <p:sp>
        <p:nvSpPr>
          <p:cNvPr id="10" name="object 5">
            <a:extLst>
              <a:ext uri="{FF2B5EF4-FFF2-40B4-BE49-F238E27FC236}">
                <a16:creationId xmlns:a16="http://schemas.microsoft.com/office/drawing/2014/main" id="{46EC2DA8-1199-9745-A1F2-769683C88F3F}"/>
              </a:ext>
            </a:extLst>
          </p:cNvPr>
          <p:cNvSpPr/>
          <p:nvPr userDrawn="1"/>
        </p:nvSpPr>
        <p:spPr>
          <a:xfrm>
            <a:off x="14528800" y="750568"/>
            <a:ext cx="1727200" cy="240031"/>
          </a:xfrm>
          <a:custGeom>
            <a:avLst/>
            <a:gdLst/>
            <a:ahLst/>
            <a:cxnLst/>
            <a:rect l="l" t="t" r="r" b="b"/>
            <a:pathLst>
              <a:path w="6096000" h="203200">
                <a:moveTo>
                  <a:pt x="0" y="203200"/>
                </a:moveTo>
                <a:lnTo>
                  <a:pt x="6096000" y="203200"/>
                </a:lnTo>
                <a:lnTo>
                  <a:pt x="6096000" y="0"/>
                </a:lnTo>
                <a:lnTo>
                  <a:pt x="0" y="0"/>
                </a:lnTo>
                <a:lnTo>
                  <a:pt x="0" y="203200"/>
                </a:lnTo>
                <a:close/>
              </a:path>
            </a:pathLst>
          </a:custGeom>
          <a:solidFill>
            <a:srgbClr val="D1D3D4"/>
          </a:solidFill>
        </p:spPr>
        <p:txBody>
          <a:bodyPr wrap="square" lIns="0" tIns="0" rIns="0" bIns="0" rtlCol="0"/>
          <a:lstStyle/>
          <a:p>
            <a:endParaRPr/>
          </a:p>
        </p:txBody>
      </p:sp>
      <p:pic>
        <p:nvPicPr>
          <p:cNvPr id="16" name="Picture 15">
            <a:extLst>
              <a:ext uri="{FF2B5EF4-FFF2-40B4-BE49-F238E27FC236}">
                <a16:creationId xmlns:a16="http://schemas.microsoft.com/office/drawing/2014/main" id="{7FD88FD9-C030-4438-BC06-91CEA466C94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3312" y="348301"/>
            <a:ext cx="863201" cy="8355126"/>
          </a:xfrm>
          <a:prstGeom prst="rect">
            <a:avLst/>
          </a:prstGeom>
        </p:spPr>
      </p:pic>
      <p:pic>
        <p:nvPicPr>
          <p:cNvPr id="8" name="Picture 7">
            <a:extLst>
              <a:ext uri="{FF2B5EF4-FFF2-40B4-BE49-F238E27FC236}">
                <a16:creationId xmlns:a16="http://schemas.microsoft.com/office/drawing/2014/main" id="{BA15BD7A-0842-421E-849B-6C397FA0404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932098" y="8446838"/>
            <a:ext cx="5009827" cy="431155"/>
          </a:xfrm>
          <a:prstGeom prst="rect">
            <a:avLst/>
          </a:prstGeom>
        </p:spPr>
      </p:pic>
      <p:cxnSp>
        <p:nvCxnSpPr>
          <p:cNvPr id="9" name="Straight Connector 8">
            <a:extLst>
              <a:ext uri="{FF2B5EF4-FFF2-40B4-BE49-F238E27FC236}">
                <a16:creationId xmlns:a16="http://schemas.microsoft.com/office/drawing/2014/main" id="{A60986CB-A289-427F-AB44-0426E7AA711B}"/>
              </a:ext>
            </a:extLst>
          </p:cNvPr>
          <p:cNvCxnSpPr/>
          <p:nvPr userDrawn="1"/>
        </p:nvCxnSpPr>
        <p:spPr>
          <a:xfrm>
            <a:off x="1931836" y="0"/>
            <a:ext cx="0" cy="5627716"/>
          </a:xfrm>
          <a:prstGeom prst="line">
            <a:avLst/>
          </a:prstGeom>
          <a:ln w="38100">
            <a:solidFill>
              <a:srgbClr val="C7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C4CA59B1-E44A-4DC6-AD6C-3E5C52D690E5}"/>
              </a:ext>
            </a:extLst>
          </p:cNvPr>
          <p:cNvCxnSpPr>
            <a:cxnSpLocks/>
          </p:cNvCxnSpPr>
          <p:nvPr userDrawn="1"/>
        </p:nvCxnSpPr>
        <p:spPr>
          <a:xfrm>
            <a:off x="9759142" y="8025880"/>
            <a:ext cx="6496858" cy="0"/>
          </a:xfrm>
          <a:prstGeom prst="line">
            <a:avLst/>
          </a:prstGeom>
          <a:ln w="38100">
            <a:solidFill>
              <a:srgbClr val="C70000"/>
            </a:solidFill>
          </a:ln>
        </p:spPr>
        <p:style>
          <a:lnRef idx="1">
            <a:schemeClr val="accent1"/>
          </a:lnRef>
          <a:fillRef idx="0">
            <a:schemeClr val="accent1"/>
          </a:fillRef>
          <a:effectRef idx="0">
            <a:schemeClr val="accent1"/>
          </a:effectRef>
          <a:fontRef idx="minor">
            <a:schemeClr val="tx1"/>
          </a:fontRef>
        </p:style>
      </p:cxnSp>
      <p:pic>
        <p:nvPicPr>
          <p:cNvPr id="12" name="Picture 11" descr="Logo&#10;&#10;Description automatically generated">
            <a:extLst>
              <a:ext uri="{FF2B5EF4-FFF2-40B4-BE49-F238E27FC236}">
                <a16:creationId xmlns:a16="http://schemas.microsoft.com/office/drawing/2014/main" id="{0DC194A6-E145-4E33-955F-3F10BECE4CCB}"/>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b="27543"/>
          <a:stretch/>
        </p:blipFill>
        <p:spPr>
          <a:xfrm>
            <a:off x="15175967" y="8249494"/>
            <a:ext cx="853417" cy="738450"/>
          </a:xfrm>
          <a:prstGeom prst="rect">
            <a:avLst/>
          </a:prstGeom>
        </p:spPr>
      </p:pic>
    </p:spTree>
    <p:extLst>
      <p:ext uri="{BB962C8B-B14F-4D97-AF65-F5344CB8AC3E}">
        <p14:creationId xmlns:p14="http://schemas.microsoft.com/office/powerpoint/2010/main" val="2288794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and Content - Re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75B7A0D3-73E0-4B71-9635-D3B2420906D8}"/>
              </a:ext>
            </a:extLst>
          </p:cNvPr>
          <p:cNvSpPr/>
          <p:nvPr userDrawn="1"/>
        </p:nvSpPr>
        <p:spPr>
          <a:xfrm>
            <a:off x="1995055" y="0"/>
            <a:ext cx="14260945" cy="9144000"/>
          </a:xfrm>
          <a:prstGeom prst="rect">
            <a:avLst/>
          </a:prstGeom>
          <a:solidFill>
            <a:srgbClr val="C7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descr="Logo&#10;&#10;Description automatically generated">
            <a:extLst>
              <a:ext uri="{FF2B5EF4-FFF2-40B4-BE49-F238E27FC236}">
                <a16:creationId xmlns:a16="http://schemas.microsoft.com/office/drawing/2014/main" id="{7775AD23-75D4-4319-B59B-CDD66429BB59}"/>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2601" b="24187"/>
          <a:stretch/>
        </p:blipFill>
        <p:spPr>
          <a:xfrm>
            <a:off x="2009165" y="6425322"/>
            <a:ext cx="13582996" cy="2718678"/>
          </a:xfrm>
          <a:prstGeom prst="rect">
            <a:avLst/>
          </a:prstGeom>
        </p:spPr>
      </p:pic>
      <p:sp>
        <p:nvSpPr>
          <p:cNvPr id="24" name="Holder 2">
            <a:extLst>
              <a:ext uri="{FF2B5EF4-FFF2-40B4-BE49-F238E27FC236}">
                <a16:creationId xmlns:a16="http://schemas.microsoft.com/office/drawing/2014/main" id="{1D413CF6-ED99-9F42-BCF6-9786CB9735BB}"/>
              </a:ext>
            </a:extLst>
          </p:cNvPr>
          <p:cNvSpPr>
            <a:spLocks noGrp="1"/>
          </p:cNvSpPr>
          <p:nvPr>
            <p:ph type="title"/>
          </p:nvPr>
        </p:nvSpPr>
        <p:spPr>
          <a:xfrm>
            <a:off x="7975600" y="568961"/>
            <a:ext cx="6172200" cy="485139"/>
          </a:xfrm>
          <a:prstGeom prst="rect">
            <a:avLst/>
          </a:prstGeom>
        </p:spPr>
        <p:txBody>
          <a:bodyPr lIns="0" tIns="0" rIns="0" bIns="0"/>
          <a:lstStyle>
            <a:lvl1pPr algn="r">
              <a:defRPr sz="3200" b="0" i="0">
                <a:solidFill>
                  <a:schemeClr val="bg1"/>
                </a:solidFill>
                <a:latin typeface="+mn-lt"/>
                <a:cs typeface="Times New Roman"/>
              </a:defRPr>
            </a:lvl1pPr>
          </a:lstStyle>
          <a:p>
            <a:r>
              <a:rPr lang="en-US"/>
              <a:t>Click to edit Master title style</a:t>
            </a:r>
            <a:endParaRPr dirty="0"/>
          </a:p>
        </p:txBody>
      </p:sp>
      <p:sp>
        <p:nvSpPr>
          <p:cNvPr id="25" name="Holder 3">
            <a:extLst>
              <a:ext uri="{FF2B5EF4-FFF2-40B4-BE49-F238E27FC236}">
                <a16:creationId xmlns:a16="http://schemas.microsoft.com/office/drawing/2014/main" id="{D8F191FF-9478-5941-B04B-88C08C936642}"/>
              </a:ext>
            </a:extLst>
          </p:cNvPr>
          <p:cNvSpPr>
            <a:spLocks noGrp="1"/>
          </p:cNvSpPr>
          <p:nvPr>
            <p:ph type="body" idx="1"/>
          </p:nvPr>
        </p:nvSpPr>
        <p:spPr>
          <a:xfrm>
            <a:off x="3556000" y="1804669"/>
            <a:ext cx="11836400" cy="6577332"/>
          </a:xfrm>
          <a:prstGeom prst="rect">
            <a:avLst/>
          </a:prstGeom>
        </p:spPr>
        <p:txBody>
          <a:bodyPr lIns="0" tIns="0" rIns="0" bIns="0" anchor="ctr"/>
          <a:lstStyle>
            <a:lvl1pPr>
              <a:defRPr sz="4800" b="1" i="0">
                <a:solidFill>
                  <a:schemeClr val="bg1"/>
                </a:solidFill>
              </a:defRPr>
            </a:lvl1pPr>
          </a:lstStyle>
          <a:p>
            <a:pPr lvl="0"/>
            <a:r>
              <a:rPr lang="en-US"/>
              <a:t>Edit Master text styles</a:t>
            </a:r>
          </a:p>
        </p:txBody>
      </p:sp>
      <p:sp>
        <p:nvSpPr>
          <p:cNvPr id="10" name="object 5">
            <a:extLst>
              <a:ext uri="{FF2B5EF4-FFF2-40B4-BE49-F238E27FC236}">
                <a16:creationId xmlns:a16="http://schemas.microsoft.com/office/drawing/2014/main" id="{3D4B7669-FE11-C34B-AA73-1780BFEFD19E}"/>
              </a:ext>
            </a:extLst>
          </p:cNvPr>
          <p:cNvSpPr/>
          <p:nvPr userDrawn="1"/>
        </p:nvSpPr>
        <p:spPr>
          <a:xfrm>
            <a:off x="14528800" y="750568"/>
            <a:ext cx="1727200" cy="240031"/>
          </a:xfrm>
          <a:custGeom>
            <a:avLst/>
            <a:gdLst/>
            <a:ahLst/>
            <a:cxnLst/>
            <a:rect l="l" t="t" r="r" b="b"/>
            <a:pathLst>
              <a:path w="6096000" h="203200">
                <a:moveTo>
                  <a:pt x="0" y="203200"/>
                </a:moveTo>
                <a:lnTo>
                  <a:pt x="6096000" y="203200"/>
                </a:lnTo>
                <a:lnTo>
                  <a:pt x="6096000" y="0"/>
                </a:lnTo>
                <a:lnTo>
                  <a:pt x="0" y="0"/>
                </a:lnTo>
                <a:lnTo>
                  <a:pt x="0" y="203200"/>
                </a:lnTo>
                <a:close/>
              </a:path>
            </a:pathLst>
          </a:custGeom>
          <a:solidFill>
            <a:srgbClr val="D1D3D4"/>
          </a:solidFill>
        </p:spPr>
        <p:txBody>
          <a:bodyPr wrap="square" lIns="0" tIns="0" rIns="0" bIns="0" rtlCol="0"/>
          <a:lstStyle/>
          <a:p>
            <a:endParaRPr/>
          </a:p>
        </p:txBody>
      </p:sp>
      <p:pic>
        <p:nvPicPr>
          <p:cNvPr id="9" name="Picture 8">
            <a:extLst>
              <a:ext uri="{FF2B5EF4-FFF2-40B4-BE49-F238E27FC236}">
                <a16:creationId xmlns:a16="http://schemas.microsoft.com/office/drawing/2014/main" id="{3712A2A6-9B62-4310-85FC-20B3B8C2F188}"/>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93312" y="348301"/>
            <a:ext cx="863201" cy="8355126"/>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ogo_only">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8D7F6D8-7152-49C3-8C61-655CFBF4C88A}"/>
              </a:ext>
            </a:extLst>
          </p:cNvPr>
          <p:cNvSpPr/>
          <p:nvPr userDrawn="1"/>
        </p:nvSpPr>
        <p:spPr>
          <a:xfrm>
            <a:off x="0" y="0"/>
            <a:ext cx="16256000" cy="9144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Logo, company name&#10;&#10;Description automatically generated">
            <a:extLst>
              <a:ext uri="{FF2B5EF4-FFF2-40B4-BE49-F238E27FC236}">
                <a16:creationId xmlns:a16="http://schemas.microsoft.com/office/drawing/2014/main" id="{BEE15C60-ACCC-4C9E-A798-5F9F1F788DC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195863" y="0"/>
            <a:ext cx="9318448" cy="9144000"/>
          </a:xfrm>
          <a:prstGeom prst="rect">
            <a:avLst/>
          </a:prstGeom>
        </p:spPr>
      </p:pic>
    </p:spTree>
    <p:extLst>
      <p:ext uri="{BB962C8B-B14F-4D97-AF65-F5344CB8AC3E}">
        <p14:creationId xmlns:p14="http://schemas.microsoft.com/office/powerpoint/2010/main" val="2582135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a:extLst>
              <a:ext uri="{FF2B5EF4-FFF2-40B4-BE49-F238E27FC236}">
                <a16:creationId xmlns:a16="http://schemas.microsoft.com/office/drawing/2014/main" id="{6BBD17BA-1C3D-4AFC-AC68-AF5EAB88FEB2}"/>
              </a:ext>
            </a:extLst>
          </p:cNvPr>
          <p:cNvSpPr txBox="1">
            <a:spLocks/>
          </p:cNvSpPr>
          <p:nvPr userDrawn="1"/>
        </p:nvSpPr>
        <p:spPr>
          <a:xfrm>
            <a:off x="3098800" y="609600"/>
            <a:ext cx="11049000" cy="485139"/>
          </a:xfrm>
          <a:prstGeom prst="rect">
            <a:avLst/>
          </a:prstGeom>
        </p:spPr>
        <p:txBody>
          <a:bodyPr lIns="0" tIns="0" rIns="0" bIns="0"/>
          <a:lstStyle>
            <a:lvl1pPr algn="r" eaLnBrk="1" hangingPunct="1">
              <a:defRPr sz="3200" b="0" i="0">
                <a:solidFill>
                  <a:schemeClr val="tx1"/>
                </a:solidFill>
                <a:latin typeface="+mn-lt"/>
                <a:ea typeface="+mj-ea"/>
                <a:cs typeface="Times New Roman"/>
              </a:defRPr>
            </a:lvl1pPr>
          </a:lstStyle>
          <a:p>
            <a:r>
              <a:rPr lang="en-US" kern="0"/>
              <a:t>Click to edit Master title style</a:t>
            </a:r>
            <a:endParaRPr lang="en-US" kern="0" dirty="0"/>
          </a:p>
        </p:txBody>
      </p:sp>
      <p:sp>
        <p:nvSpPr>
          <p:cNvPr id="3" name="Holder 3">
            <a:extLst>
              <a:ext uri="{FF2B5EF4-FFF2-40B4-BE49-F238E27FC236}">
                <a16:creationId xmlns:a16="http://schemas.microsoft.com/office/drawing/2014/main" id="{EF4E8D90-4FC4-4E9B-B94B-5E73156D76FD}"/>
              </a:ext>
            </a:extLst>
          </p:cNvPr>
          <p:cNvSpPr txBox="1">
            <a:spLocks/>
          </p:cNvSpPr>
          <p:nvPr userDrawn="1"/>
        </p:nvSpPr>
        <p:spPr>
          <a:xfrm>
            <a:off x="3556000" y="1371601"/>
            <a:ext cx="11836400" cy="6244542"/>
          </a:xfrm>
          <a:prstGeom prst="rect">
            <a:avLst/>
          </a:prstGeom>
        </p:spPr>
        <p:txBody>
          <a:bodyPr lIns="0" tIns="0" rIns="0" bIns="0" anchor="ctr"/>
          <a:lstStyle>
            <a:lvl1pPr marL="0" eaLnBrk="1" hangingPunct="1">
              <a:defRPr sz="4800" b="1" i="0">
                <a:solidFill>
                  <a:srgbClr val="D00000"/>
                </a:solidFill>
                <a:latin typeface="+mn-lt"/>
                <a:ea typeface="+mn-ea"/>
                <a:cs typeface="+mn-cs"/>
              </a:defRPr>
            </a:lvl1pPr>
            <a:lvl2pPr marL="457200" eaLnBrk="1" hangingPunct="1">
              <a:defRPr>
                <a:latin typeface="+mn-lt"/>
                <a:ea typeface="+mn-ea"/>
                <a:cs typeface="+mn-cs"/>
              </a:defRPr>
            </a:lvl2pPr>
            <a:lvl3pPr marL="914400" eaLnBrk="1" hangingPunct="1">
              <a:defRPr>
                <a:latin typeface="+mn-lt"/>
                <a:ea typeface="+mn-ea"/>
                <a:cs typeface="+mn-cs"/>
              </a:defRPr>
            </a:lvl3pPr>
            <a:lvl4pPr marL="1371600" eaLnBrk="1" hangingPunct="1">
              <a:defRPr>
                <a:latin typeface="+mn-lt"/>
                <a:ea typeface="+mn-ea"/>
                <a:cs typeface="+mn-cs"/>
              </a:defRPr>
            </a:lvl4pPr>
            <a:lvl5pPr marL="1828800" eaLnBrk="1" hangingPunct="1">
              <a:defRPr>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a:lstStyle>
          <a:p>
            <a:r>
              <a:rPr lang="en-US" kern="0"/>
              <a:t>Edit Master text styles</a:t>
            </a:r>
          </a:p>
        </p:txBody>
      </p:sp>
      <p:sp>
        <p:nvSpPr>
          <p:cNvPr id="4" name="object 5">
            <a:extLst>
              <a:ext uri="{FF2B5EF4-FFF2-40B4-BE49-F238E27FC236}">
                <a16:creationId xmlns:a16="http://schemas.microsoft.com/office/drawing/2014/main" id="{33347817-1499-4303-9BD4-04B64304B4A2}"/>
              </a:ext>
            </a:extLst>
          </p:cNvPr>
          <p:cNvSpPr/>
          <p:nvPr userDrawn="1"/>
        </p:nvSpPr>
        <p:spPr>
          <a:xfrm>
            <a:off x="14528800" y="750568"/>
            <a:ext cx="1727200" cy="240031"/>
          </a:xfrm>
          <a:custGeom>
            <a:avLst/>
            <a:gdLst/>
            <a:ahLst/>
            <a:cxnLst/>
            <a:rect l="l" t="t" r="r" b="b"/>
            <a:pathLst>
              <a:path w="6096000" h="203200">
                <a:moveTo>
                  <a:pt x="0" y="203200"/>
                </a:moveTo>
                <a:lnTo>
                  <a:pt x="6096000" y="203200"/>
                </a:lnTo>
                <a:lnTo>
                  <a:pt x="6096000" y="0"/>
                </a:lnTo>
                <a:lnTo>
                  <a:pt x="0" y="0"/>
                </a:lnTo>
                <a:lnTo>
                  <a:pt x="0" y="203200"/>
                </a:lnTo>
                <a:close/>
              </a:path>
            </a:pathLst>
          </a:custGeom>
          <a:solidFill>
            <a:srgbClr val="D1D3D4"/>
          </a:solidFill>
        </p:spPr>
        <p:txBody>
          <a:bodyPr wrap="square" lIns="0" tIns="0" rIns="0" bIns="0" rtlCol="0"/>
          <a:lstStyle/>
          <a:p>
            <a:endParaRPr/>
          </a:p>
        </p:txBody>
      </p:sp>
      <p:pic>
        <p:nvPicPr>
          <p:cNvPr id="5" name="Picture 4" descr="Logo&#10;&#10;Description automatically generated">
            <a:extLst>
              <a:ext uri="{FF2B5EF4-FFF2-40B4-BE49-F238E27FC236}">
                <a16:creationId xmlns:a16="http://schemas.microsoft.com/office/drawing/2014/main" id="{B705A5A1-12D7-4772-A230-1359B959A1F9}"/>
              </a:ext>
            </a:extLst>
          </p:cNvPr>
          <p:cNvPicPr>
            <a:picLocks noChangeAspect="1"/>
          </p:cNvPicPr>
          <p:nvPr userDrawn="1"/>
        </p:nvPicPr>
        <p:blipFill rotWithShape="1">
          <a:blip r:embed="rId8" cstate="print">
            <a:extLst>
              <a:ext uri="{28A0092B-C50C-407E-A947-70E740481C1C}">
                <a14:useLocalDpi xmlns:a14="http://schemas.microsoft.com/office/drawing/2010/main" val="0"/>
              </a:ext>
            </a:extLst>
          </a:blip>
          <a:srcRect b="27543"/>
          <a:stretch/>
        </p:blipFill>
        <p:spPr>
          <a:xfrm>
            <a:off x="15175967" y="8249494"/>
            <a:ext cx="853417" cy="738450"/>
          </a:xfrm>
          <a:prstGeom prst="rect">
            <a:avLst/>
          </a:prstGeom>
        </p:spPr>
      </p:pic>
      <p:pic>
        <p:nvPicPr>
          <p:cNvPr id="6" name="Picture 5">
            <a:extLst>
              <a:ext uri="{FF2B5EF4-FFF2-40B4-BE49-F238E27FC236}">
                <a16:creationId xmlns:a16="http://schemas.microsoft.com/office/drawing/2014/main" id="{FA07E658-E606-46AB-A121-4250BB5DAC47}"/>
              </a:ext>
            </a:extLst>
          </p:cNvPr>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9932098" y="8446838"/>
            <a:ext cx="5009827" cy="431155"/>
          </a:xfrm>
          <a:prstGeom prst="rect">
            <a:avLst/>
          </a:prstGeom>
        </p:spPr>
      </p:pic>
      <p:pic>
        <p:nvPicPr>
          <p:cNvPr id="7" name="Picture 6">
            <a:extLst>
              <a:ext uri="{FF2B5EF4-FFF2-40B4-BE49-F238E27FC236}">
                <a16:creationId xmlns:a16="http://schemas.microsoft.com/office/drawing/2014/main" id="{40C623EC-F32C-4552-8F91-6C1296907BC7}"/>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493312" y="348301"/>
            <a:ext cx="863201" cy="8355126"/>
          </a:xfrm>
          <a:prstGeom prst="rect">
            <a:avLst/>
          </a:prstGeom>
        </p:spPr>
      </p:pic>
      <p:cxnSp>
        <p:nvCxnSpPr>
          <p:cNvPr id="8" name="Straight Connector 7">
            <a:extLst>
              <a:ext uri="{FF2B5EF4-FFF2-40B4-BE49-F238E27FC236}">
                <a16:creationId xmlns:a16="http://schemas.microsoft.com/office/drawing/2014/main" id="{38DF77F5-AD8F-4879-A8D3-4F8027BA8E68}"/>
              </a:ext>
            </a:extLst>
          </p:cNvPr>
          <p:cNvCxnSpPr/>
          <p:nvPr userDrawn="1"/>
        </p:nvCxnSpPr>
        <p:spPr>
          <a:xfrm>
            <a:off x="1931836" y="0"/>
            <a:ext cx="0" cy="5627716"/>
          </a:xfrm>
          <a:prstGeom prst="line">
            <a:avLst/>
          </a:prstGeom>
          <a:ln w="38100">
            <a:solidFill>
              <a:srgbClr val="C7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5CEB0EFA-89AE-462C-9AB7-68AD93CBB9F4}"/>
              </a:ext>
            </a:extLst>
          </p:cNvPr>
          <p:cNvCxnSpPr>
            <a:cxnSpLocks/>
          </p:cNvCxnSpPr>
          <p:nvPr userDrawn="1"/>
        </p:nvCxnSpPr>
        <p:spPr>
          <a:xfrm>
            <a:off x="9759142" y="8025880"/>
            <a:ext cx="6496858" cy="0"/>
          </a:xfrm>
          <a:prstGeom prst="line">
            <a:avLst/>
          </a:prstGeom>
          <a:ln w="38100">
            <a:solidFill>
              <a:srgbClr val="C70000"/>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61" r:id="rId1"/>
    <p:sldLayoutId id="2147483666" r:id="rId2"/>
    <p:sldLayoutId id="2147483662" r:id="rId3"/>
    <p:sldLayoutId id="2147483669" r:id="rId4"/>
    <p:sldLayoutId id="2147483664" r:id="rId5"/>
    <p:sldLayoutId id="2147483668" r:id="rId6"/>
  </p:sldLayoutIdLst>
  <p:txStyles>
    <p:titleStyle>
      <a:lvl1pPr eaLnBrk="1" hangingPunct="1">
        <a:defRPr>
          <a:latin typeface="+mj-lt"/>
          <a:ea typeface="+mj-ea"/>
          <a:cs typeface="+mj-cs"/>
        </a:defRPr>
      </a:lvl1pPr>
    </p:titleStyle>
    <p:bodyStyle>
      <a:lvl1pPr marL="0" eaLnBrk="1" hangingPunct="1">
        <a:defRPr>
          <a:latin typeface="+mn-lt"/>
          <a:ea typeface="+mn-ea"/>
          <a:cs typeface="+mn-cs"/>
        </a:defRPr>
      </a:lvl1pPr>
      <a:lvl2pPr marL="457200" eaLnBrk="1" hangingPunct="1">
        <a:defRPr>
          <a:latin typeface="+mn-lt"/>
          <a:ea typeface="+mn-ea"/>
          <a:cs typeface="+mn-cs"/>
        </a:defRPr>
      </a:lvl2pPr>
      <a:lvl3pPr marL="914400" eaLnBrk="1" hangingPunct="1">
        <a:defRPr>
          <a:latin typeface="+mn-lt"/>
          <a:ea typeface="+mn-ea"/>
          <a:cs typeface="+mn-cs"/>
        </a:defRPr>
      </a:lvl3pPr>
      <a:lvl4pPr marL="1371600" eaLnBrk="1" hangingPunct="1">
        <a:defRPr>
          <a:latin typeface="+mn-lt"/>
          <a:ea typeface="+mn-ea"/>
          <a:cs typeface="+mn-cs"/>
        </a:defRPr>
      </a:lvl4pPr>
      <a:lvl5pPr marL="1828800" eaLnBrk="1" hangingPunct="1">
        <a:defRPr>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p:bodyStyle>
    <p:otherStyle>
      <a:lvl1pPr marL="0" eaLnBrk="1" hangingPunct="1">
        <a:defRPr>
          <a:latin typeface="+mn-lt"/>
          <a:ea typeface="+mn-ea"/>
          <a:cs typeface="+mn-cs"/>
        </a:defRPr>
      </a:lvl1pPr>
      <a:lvl2pPr marL="457200" eaLnBrk="1" hangingPunct="1">
        <a:defRPr>
          <a:latin typeface="+mn-lt"/>
          <a:ea typeface="+mn-ea"/>
          <a:cs typeface="+mn-cs"/>
        </a:defRPr>
      </a:lvl2pPr>
      <a:lvl3pPr marL="914400" eaLnBrk="1" hangingPunct="1">
        <a:defRPr>
          <a:latin typeface="+mn-lt"/>
          <a:ea typeface="+mn-ea"/>
          <a:cs typeface="+mn-cs"/>
        </a:defRPr>
      </a:lvl3pPr>
      <a:lvl4pPr marL="1371600" eaLnBrk="1" hangingPunct="1">
        <a:defRPr>
          <a:latin typeface="+mn-lt"/>
          <a:ea typeface="+mn-ea"/>
          <a:cs typeface="+mn-cs"/>
        </a:defRPr>
      </a:lvl4pPr>
      <a:lvl5pPr marL="1828800" eaLnBrk="1" hangingPunct="1">
        <a:defRPr>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44361814-6C76-944D-94BA-E049AD063971}"/>
              </a:ext>
            </a:extLst>
          </p:cNvPr>
          <p:cNvSpPr>
            <a:spLocks noGrp="1"/>
          </p:cNvSpPr>
          <p:nvPr>
            <p:ph type="subTitle" idx="4294967295"/>
          </p:nvPr>
        </p:nvSpPr>
        <p:spPr>
          <a:xfrm>
            <a:off x="536382" y="6340608"/>
            <a:ext cx="5987363" cy="2123769"/>
          </a:xfrm>
          <a:prstGeom prst="rect">
            <a:avLst/>
          </a:prstGeom>
        </p:spPr>
        <p:txBody>
          <a:bodyPr/>
          <a:lstStyle/>
          <a:p>
            <a:pPr algn="ctr"/>
            <a:r>
              <a:rPr lang="en-US" sz="2400" b="1" dirty="0"/>
              <a:t>A Six-Week Summer Series in the </a:t>
            </a:r>
          </a:p>
          <a:p>
            <a:pPr algn="ctr"/>
            <a:r>
              <a:rPr lang="en-US" sz="2400" b="1" dirty="0"/>
              <a:t>College of Agricultural Sciences and Natural Resources</a:t>
            </a:r>
          </a:p>
          <a:p>
            <a:pPr algn="ctr"/>
            <a:endParaRPr lang="en-US" sz="2400" b="1" dirty="0"/>
          </a:p>
          <a:p>
            <a:pPr algn="ctr"/>
            <a:r>
              <a:rPr lang="en-US" sz="2400" b="1" dirty="0"/>
              <a:t>Presented on October 5, 2021</a:t>
            </a:r>
          </a:p>
        </p:txBody>
      </p:sp>
      <p:sp>
        <p:nvSpPr>
          <p:cNvPr id="3" name="Title 2">
            <a:extLst>
              <a:ext uri="{FF2B5EF4-FFF2-40B4-BE49-F238E27FC236}">
                <a16:creationId xmlns:a16="http://schemas.microsoft.com/office/drawing/2014/main" id="{7C436D58-0733-9A4D-8354-1256CFA00234}"/>
              </a:ext>
            </a:extLst>
          </p:cNvPr>
          <p:cNvSpPr>
            <a:spLocks noGrp="1"/>
          </p:cNvSpPr>
          <p:nvPr>
            <p:ph type="ctrTitle"/>
          </p:nvPr>
        </p:nvSpPr>
        <p:spPr>
          <a:xfrm>
            <a:off x="536382" y="1987439"/>
            <a:ext cx="6018415" cy="3088538"/>
          </a:xfrm>
        </p:spPr>
        <p:txBody>
          <a:bodyPr/>
          <a:lstStyle/>
          <a:p>
            <a:r>
              <a:rPr lang="en-US" sz="6600" b="0" dirty="0"/>
              <a:t>The Urgency of Inclusive Classrooms </a:t>
            </a:r>
            <a:br>
              <a:rPr lang="en-US" sz="6600" b="0" dirty="0"/>
            </a:br>
            <a:r>
              <a:rPr lang="en-US" sz="6000" b="0" dirty="0"/>
              <a:t>(and other spaces) </a:t>
            </a:r>
            <a:endParaRPr lang="en-US" sz="6600" b="0" dirty="0"/>
          </a:p>
        </p:txBody>
      </p:sp>
    </p:spTree>
    <p:extLst>
      <p:ext uri="{BB962C8B-B14F-4D97-AF65-F5344CB8AC3E}">
        <p14:creationId xmlns:p14="http://schemas.microsoft.com/office/powerpoint/2010/main" val="1670777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FC35F-46B4-8044-8265-AC9BA6737DFF}"/>
              </a:ext>
            </a:extLst>
          </p:cNvPr>
          <p:cNvSpPr>
            <a:spLocks noGrp="1"/>
          </p:cNvSpPr>
          <p:nvPr>
            <p:ph type="title"/>
          </p:nvPr>
        </p:nvSpPr>
        <p:spPr/>
        <p:txBody>
          <a:bodyPr/>
          <a:lstStyle/>
          <a:p>
            <a:r>
              <a:rPr lang="en-US" dirty="0"/>
              <a:t>Our Purpose</a:t>
            </a:r>
          </a:p>
        </p:txBody>
      </p:sp>
      <p:sp>
        <p:nvSpPr>
          <p:cNvPr id="3" name="Text Placeholder 2">
            <a:extLst>
              <a:ext uri="{FF2B5EF4-FFF2-40B4-BE49-F238E27FC236}">
                <a16:creationId xmlns:a16="http://schemas.microsoft.com/office/drawing/2014/main" id="{C3477A00-46EA-B740-AF51-8070B6CBDC3D}"/>
              </a:ext>
            </a:extLst>
          </p:cNvPr>
          <p:cNvSpPr>
            <a:spLocks noGrp="1"/>
          </p:cNvSpPr>
          <p:nvPr>
            <p:ph type="body" idx="1"/>
          </p:nvPr>
        </p:nvSpPr>
        <p:spPr>
          <a:xfrm>
            <a:off x="2085031" y="3089189"/>
            <a:ext cx="12085938" cy="4574966"/>
          </a:xfrm>
        </p:spPr>
        <p:txBody>
          <a:bodyPr/>
          <a:lstStyle/>
          <a:p>
            <a:r>
              <a:rPr lang="en-US" dirty="0"/>
              <a:t>We believe human beings are most productive, creative, and engaged when the environment is inclusive. This is exceptionally important in academia to support student success. We are passionate and motivated about building inclusive spaces that cultivate and value both </a:t>
            </a:r>
            <a:r>
              <a:rPr lang="en-US" i="1" u="sng" dirty="0"/>
              <a:t>belongingness</a:t>
            </a:r>
            <a:r>
              <a:rPr lang="en-US" dirty="0"/>
              <a:t> and </a:t>
            </a:r>
            <a:r>
              <a:rPr lang="en-US" i="1" u="sng" dirty="0"/>
              <a:t>uniqueness </a:t>
            </a:r>
            <a:r>
              <a:rPr lang="en-US" i="1" dirty="0"/>
              <a:t>(see Shore, 2011)</a:t>
            </a:r>
            <a:r>
              <a:rPr lang="en-US" dirty="0"/>
              <a:t>. </a:t>
            </a:r>
          </a:p>
          <a:p>
            <a:endParaRPr lang="en-US" dirty="0"/>
          </a:p>
          <a:p>
            <a:endParaRPr lang="en-US" dirty="0"/>
          </a:p>
        </p:txBody>
      </p:sp>
    </p:spTree>
    <p:extLst>
      <p:ext uri="{BB962C8B-B14F-4D97-AF65-F5344CB8AC3E}">
        <p14:creationId xmlns:p14="http://schemas.microsoft.com/office/powerpoint/2010/main" val="3895352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1CEDAA-7472-224D-81D3-EE14485C4F8B}"/>
              </a:ext>
            </a:extLst>
          </p:cNvPr>
          <p:cNvSpPr>
            <a:spLocks noGrp="1"/>
          </p:cNvSpPr>
          <p:nvPr>
            <p:ph type="title"/>
          </p:nvPr>
        </p:nvSpPr>
        <p:spPr>
          <a:xfrm>
            <a:off x="2162432" y="609600"/>
            <a:ext cx="11985368" cy="485139"/>
          </a:xfrm>
        </p:spPr>
        <p:txBody>
          <a:bodyPr/>
          <a:lstStyle/>
          <a:p>
            <a:r>
              <a:rPr lang="en-US" dirty="0"/>
              <a:t>How this Project Connects </a:t>
            </a:r>
          </a:p>
        </p:txBody>
      </p:sp>
      <p:sp>
        <p:nvSpPr>
          <p:cNvPr id="3" name="Text Placeholder 2">
            <a:extLst>
              <a:ext uri="{FF2B5EF4-FFF2-40B4-BE49-F238E27FC236}">
                <a16:creationId xmlns:a16="http://schemas.microsoft.com/office/drawing/2014/main" id="{43CC6451-6E4D-EF4D-BDC6-14A5976DE647}"/>
              </a:ext>
            </a:extLst>
          </p:cNvPr>
          <p:cNvSpPr>
            <a:spLocks noGrp="1"/>
          </p:cNvSpPr>
          <p:nvPr>
            <p:ph type="body" idx="1"/>
          </p:nvPr>
        </p:nvSpPr>
        <p:spPr>
          <a:xfrm>
            <a:off x="2162432" y="1449729"/>
            <a:ext cx="13229968" cy="6244542"/>
          </a:xfrm>
        </p:spPr>
        <p:txBody>
          <a:bodyPr/>
          <a:lstStyle/>
          <a:p>
            <a:r>
              <a:rPr lang="en-US" dirty="0"/>
              <a:t>While not specifically focused on Anti-Racism and Racial Equity, this project helped create an environment that has the potential impact of moving people from “believers to builders” (see </a:t>
            </a:r>
            <a:r>
              <a:rPr lang="en-US" dirty="0" err="1"/>
              <a:t>Chugh</a:t>
            </a:r>
            <a:r>
              <a:rPr lang="en-US" dirty="0"/>
              <a:t>, 2018) by helping remove barriers, providing tools and information, and creating community (and synergy). We believe these are important elements in Anti-Racism and Racial Equity work. </a:t>
            </a:r>
          </a:p>
        </p:txBody>
      </p:sp>
    </p:spTree>
    <p:extLst>
      <p:ext uri="{BB962C8B-B14F-4D97-AF65-F5344CB8AC3E}">
        <p14:creationId xmlns:p14="http://schemas.microsoft.com/office/powerpoint/2010/main" val="22999795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6C1B2EBD-C741-4413-86FD-C418AB005D0C}"/>
              </a:ext>
            </a:extLst>
          </p:cNvPr>
          <p:cNvSpPr>
            <a:spLocks noGrp="1"/>
          </p:cNvSpPr>
          <p:nvPr>
            <p:ph type="title"/>
          </p:nvPr>
        </p:nvSpPr>
        <p:spPr>
          <a:xfrm>
            <a:off x="2456249" y="540024"/>
            <a:ext cx="11049000" cy="485139"/>
          </a:xfrm>
        </p:spPr>
        <p:txBody>
          <a:bodyPr/>
          <a:lstStyle/>
          <a:p>
            <a:r>
              <a:rPr lang="en-US" dirty="0"/>
              <a:t>The Project - Origins</a:t>
            </a:r>
          </a:p>
        </p:txBody>
      </p:sp>
      <p:sp>
        <p:nvSpPr>
          <p:cNvPr id="13" name="Text Placeholder 12">
            <a:extLst>
              <a:ext uri="{FF2B5EF4-FFF2-40B4-BE49-F238E27FC236}">
                <a16:creationId xmlns:a16="http://schemas.microsoft.com/office/drawing/2014/main" id="{C4F597FC-57BF-490B-8BD1-8A7791F92BB2}"/>
              </a:ext>
            </a:extLst>
          </p:cNvPr>
          <p:cNvSpPr>
            <a:spLocks noGrp="1"/>
          </p:cNvSpPr>
          <p:nvPr>
            <p:ph type="body" idx="1"/>
          </p:nvPr>
        </p:nvSpPr>
        <p:spPr>
          <a:xfrm>
            <a:off x="1964724" y="1743335"/>
            <a:ext cx="12690390" cy="4855173"/>
          </a:xfrm>
        </p:spPr>
        <p:txBody>
          <a:bodyPr/>
          <a:lstStyle/>
          <a:p>
            <a:pPr marL="457200" indent="-457200">
              <a:spcBef>
                <a:spcPts val="1200"/>
              </a:spcBef>
              <a:spcAft>
                <a:spcPts val="1200"/>
              </a:spcAft>
              <a:buFont typeface="Arial" panose="020B0604020202020204" pitchFamily="34" charset="0"/>
              <a:buChar char="•"/>
            </a:pPr>
            <a:r>
              <a:rPr lang="en-US" sz="3200" b="0" dirty="0"/>
              <a:t>Fall 2020, Dr. Helen Fagan and I led a CASNR Community of Practice on “Difficult Conversations”</a:t>
            </a:r>
          </a:p>
          <a:p>
            <a:pPr marL="457200" indent="-457200">
              <a:spcBef>
                <a:spcPts val="1200"/>
              </a:spcBef>
              <a:spcAft>
                <a:spcPts val="1200"/>
              </a:spcAft>
              <a:buFont typeface="Arial" panose="020B0604020202020204" pitchFamily="34" charset="0"/>
              <a:buChar char="•"/>
            </a:pPr>
            <a:r>
              <a:rPr lang="en-US" sz="3200" b="0" dirty="0"/>
              <a:t>Attendees were a steady group of 10 – 20 dedicated and concerned people with a resounding and common message…</a:t>
            </a:r>
          </a:p>
          <a:p>
            <a:pPr marL="457200" indent="-457200">
              <a:spcBef>
                <a:spcPts val="1200"/>
              </a:spcBef>
              <a:spcAft>
                <a:spcPts val="1200"/>
              </a:spcAft>
              <a:buFont typeface="Arial" panose="020B0604020202020204" pitchFamily="34" charset="0"/>
              <a:buChar char="•"/>
            </a:pPr>
            <a:endParaRPr lang="en-US" sz="3200" b="0" dirty="0"/>
          </a:p>
          <a:p>
            <a:pPr algn="ctr">
              <a:spcBef>
                <a:spcPts val="1200"/>
              </a:spcBef>
              <a:spcAft>
                <a:spcPts val="1200"/>
              </a:spcAft>
            </a:pPr>
            <a:r>
              <a:rPr lang="en-US" sz="4400" dirty="0">
                <a:solidFill>
                  <a:srgbClr val="C00000"/>
                </a:solidFill>
                <a:latin typeface="Ravie" panose="020F0502020204030204" pitchFamily="34" charset="0"/>
                <a:cs typeface="Ravie" panose="020F0502020204030204" pitchFamily="34" charset="0"/>
              </a:rPr>
              <a:t>We NEED Help!!! </a:t>
            </a:r>
          </a:p>
          <a:p>
            <a:pPr marL="457200" indent="-457200">
              <a:spcBef>
                <a:spcPts val="1200"/>
              </a:spcBef>
              <a:spcAft>
                <a:spcPts val="1200"/>
              </a:spcAft>
              <a:buFont typeface="Arial" panose="020B0604020202020204" pitchFamily="34" charset="0"/>
              <a:buChar char="•"/>
            </a:pPr>
            <a:endParaRPr lang="en-US" sz="3200" b="0" dirty="0"/>
          </a:p>
        </p:txBody>
      </p:sp>
    </p:spTree>
    <p:extLst>
      <p:ext uri="{BB962C8B-B14F-4D97-AF65-F5344CB8AC3E}">
        <p14:creationId xmlns:p14="http://schemas.microsoft.com/office/powerpoint/2010/main" val="884127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
                                            <p:txEl>
                                              <p:pRg st="1" end="1"/>
                                            </p:txEl>
                                          </p:spTgt>
                                        </p:tgtEl>
                                        <p:attrNameLst>
                                          <p:attrName>style.visibility</p:attrName>
                                        </p:attrNameLst>
                                      </p:cBhvr>
                                      <p:to>
                                        <p:strVal val="visible"/>
                                      </p:to>
                                    </p:set>
                                    <p:anim calcmode="lin" valueType="num">
                                      <p:cBhvr additive="base">
                                        <p:cTn id="13" dur="500" fill="hold"/>
                                        <p:tgtEl>
                                          <p:spTgt spid="1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
                                            <p:txEl>
                                              <p:pRg st="3" end="3"/>
                                            </p:txEl>
                                          </p:spTgt>
                                        </p:tgtEl>
                                        <p:attrNameLst>
                                          <p:attrName>style.visibility</p:attrName>
                                        </p:attrNameLst>
                                      </p:cBhvr>
                                      <p:to>
                                        <p:strVal val="visible"/>
                                      </p:to>
                                    </p:set>
                                    <p:anim calcmode="lin" valueType="num">
                                      <p:cBhvr additive="base">
                                        <p:cTn id="19" dur="500" fill="hold"/>
                                        <p:tgtEl>
                                          <p:spTgt spid="1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F06F2-A222-D645-86AF-ADB6433D4566}"/>
              </a:ext>
            </a:extLst>
          </p:cNvPr>
          <p:cNvSpPr>
            <a:spLocks noGrp="1"/>
          </p:cNvSpPr>
          <p:nvPr>
            <p:ph type="title"/>
          </p:nvPr>
        </p:nvSpPr>
        <p:spPr/>
        <p:txBody>
          <a:bodyPr/>
          <a:lstStyle/>
          <a:p>
            <a:r>
              <a:rPr lang="en-US" dirty="0"/>
              <a:t> The Project - Collaboration Works! </a:t>
            </a:r>
          </a:p>
        </p:txBody>
      </p:sp>
      <p:sp>
        <p:nvSpPr>
          <p:cNvPr id="3" name="Text Placeholder 2">
            <a:extLst>
              <a:ext uri="{FF2B5EF4-FFF2-40B4-BE49-F238E27FC236}">
                <a16:creationId xmlns:a16="http://schemas.microsoft.com/office/drawing/2014/main" id="{048562D8-AC8B-6841-A6F4-822A9EA675DB}"/>
              </a:ext>
            </a:extLst>
          </p:cNvPr>
          <p:cNvSpPr>
            <a:spLocks noGrp="1"/>
          </p:cNvSpPr>
          <p:nvPr>
            <p:ph type="body" idx="1"/>
          </p:nvPr>
        </p:nvSpPr>
        <p:spPr>
          <a:xfrm>
            <a:off x="1999048" y="1346886"/>
            <a:ext cx="13286260" cy="6425514"/>
          </a:xfrm>
        </p:spPr>
        <p:txBody>
          <a:bodyPr/>
          <a:lstStyle/>
          <a:p>
            <a:pPr>
              <a:spcBef>
                <a:spcPts val="1200"/>
              </a:spcBef>
              <a:spcAft>
                <a:spcPts val="1200"/>
              </a:spcAft>
            </a:pPr>
            <a:r>
              <a:rPr lang="en-US" sz="3400" b="0" u="sng" dirty="0"/>
              <a:t>The Merger</a:t>
            </a:r>
            <a:r>
              <a:rPr lang="en-US" sz="3400" b="0" dirty="0"/>
              <a:t>: A group of participants approached us to discuss working with their faculty to have conversations about inclusive spaces. We merged our efforts and “re-branded” to a CoP on Inclusive Conversations.</a:t>
            </a:r>
            <a:endParaRPr lang="en-US" sz="3400" b="0" u="sng" dirty="0"/>
          </a:p>
          <a:p>
            <a:pPr>
              <a:spcBef>
                <a:spcPts val="1200"/>
              </a:spcBef>
              <a:spcAft>
                <a:spcPts val="1200"/>
              </a:spcAft>
            </a:pPr>
            <a:r>
              <a:rPr lang="en-US" sz="3400" b="0" u="sng" dirty="0"/>
              <a:t>Summer Series</a:t>
            </a:r>
            <a:r>
              <a:rPr lang="en-US" sz="3400" b="0" dirty="0"/>
              <a:t>: This resulted in the development of a 6-week summer discussion series in Summer 2021 called “The Urgency of Inclusive Classrooms.” Weekly participation </a:t>
            </a:r>
            <a:r>
              <a:rPr lang="en-US" sz="3400" b="0" i="1" u="sng" dirty="0"/>
              <a:t>averaged 40+ participants</a:t>
            </a:r>
            <a:r>
              <a:rPr lang="en-US" sz="3400" b="0" i="1" dirty="0"/>
              <a:t> </a:t>
            </a:r>
            <a:r>
              <a:rPr lang="en-US" sz="3400" b="0" dirty="0"/>
              <a:t>which included faculty, staff, administrators, and students (representing CASNR and beyond). </a:t>
            </a:r>
          </a:p>
          <a:p>
            <a:pPr>
              <a:spcBef>
                <a:spcPts val="1200"/>
              </a:spcBef>
              <a:spcAft>
                <a:spcPts val="1200"/>
              </a:spcAft>
            </a:pPr>
            <a:r>
              <a:rPr lang="en-US" sz="3400" b="0" u="sng" dirty="0"/>
              <a:t>Commitment:</a:t>
            </a:r>
            <a:r>
              <a:rPr lang="en-US" sz="3400" b="0" dirty="0"/>
              <a:t> included attending weekly discussions*, completing pre- and post- reflection questions, and participating in Google Jamboard sessions to capture thoughts, ideas, tools, needs, and potential solutions. </a:t>
            </a:r>
          </a:p>
        </p:txBody>
      </p:sp>
      <p:sp>
        <p:nvSpPr>
          <p:cNvPr id="4" name="TextBox 3">
            <a:extLst>
              <a:ext uri="{FF2B5EF4-FFF2-40B4-BE49-F238E27FC236}">
                <a16:creationId xmlns:a16="http://schemas.microsoft.com/office/drawing/2014/main" id="{013AD4AA-6C9B-2C44-B17D-F8DBDD3E701C}"/>
              </a:ext>
            </a:extLst>
          </p:cNvPr>
          <p:cNvSpPr txBox="1"/>
          <p:nvPr/>
        </p:nvSpPr>
        <p:spPr>
          <a:xfrm>
            <a:off x="1653059" y="7895968"/>
            <a:ext cx="7243806" cy="923330"/>
          </a:xfrm>
          <a:prstGeom prst="rect">
            <a:avLst/>
          </a:prstGeom>
          <a:noFill/>
        </p:spPr>
        <p:txBody>
          <a:bodyPr wrap="square" rtlCol="0">
            <a:spAutoFit/>
          </a:bodyPr>
          <a:lstStyle/>
          <a:p>
            <a:r>
              <a:rPr lang="en-US" dirty="0"/>
              <a:t>* Our goal was to create a safe space to allow participants to ask questions, engage in discussions, and share successes as well as challenges we could all learn from. We did NOT record sessions! </a:t>
            </a:r>
          </a:p>
        </p:txBody>
      </p:sp>
    </p:spTree>
    <p:extLst>
      <p:ext uri="{BB962C8B-B14F-4D97-AF65-F5344CB8AC3E}">
        <p14:creationId xmlns:p14="http://schemas.microsoft.com/office/powerpoint/2010/main" val="3843731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E9431C-7AAD-0349-8C81-C7A1B022BC2E}"/>
              </a:ext>
            </a:extLst>
          </p:cNvPr>
          <p:cNvSpPr>
            <a:spLocks noGrp="1"/>
          </p:cNvSpPr>
          <p:nvPr>
            <p:ph type="title"/>
          </p:nvPr>
        </p:nvSpPr>
        <p:spPr/>
        <p:txBody>
          <a:bodyPr/>
          <a:lstStyle/>
          <a:p>
            <a:r>
              <a:rPr lang="en-US" dirty="0"/>
              <a:t>The Project - Impacts and Next Steps</a:t>
            </a:r>
          </a:p>
        </p:txBody>
      </p:sp>
      <p:sp>
        <p:nvSpPr>
          <p:cNvPr id="3" name="Text Placeholder 2">
            <a:extLst>
              <a:ext uri="{FF2B5EF4-FFF2-40B4-BE49-F238E27FC236}">
                <a16:creationId xmlns:a16="http://schemas.microsoft.com/office/drawing/2014/main" id="{7A50AE84-0D72-F647-A45A-BC74BB2317B0}"/>
              </a:ext>
            </a:extLst>
          </p:cNvPr>
          <p:cNvSpPr>
            <a:spLocks noGrp="1"/>
          </p:cNvSpPr>
          <p:nvPr>
            <p:ph type="body" idx="1"/>
          </p:nvPr>
        </p:nvSpPr>
        <p:spPr>
          <a:xfrm>
            <a:off x="1832356" y="1577546"/>
            <a:ext cx="13581888" cy="6380205"/>
          </a:xfrm>
        </p:spPr>
        <p:txBody>
          <a:bodyPr/>
          <a:lstStyle/>
          <a:p>
            <a:r>
              <a:rPr lang="en-US" sz="3600" b="0" u="sng" dirty="0"/>
              <a:t>Impacts</a:t>
            </a:r>
            <a:r>
              <a:rPr lang="en-US" sz="3600" b="0" dirty="0"/>
              <a:t>: </a:t>
            </a:r>
          </a:p>
          <a:p>
            <a:pPr marL="571500" indent="-571500">
              <a:buFont typeface="Arial" panose="020B0604020202020204" pitchFamily="34" charset="0"/>
              <a:buChar char="•"/>
            </a:pPr>
            <a:r>
              <a:rPr lang="en-US" sz="3600" b="0" dirty="0"/>
              <a:t>Participants dedicated hundreds of hours to their growth and development over the summer sessions</a:t>
            </a:r>
          </a:p>
          <a:p>
            <a:pPr marL="571500" indent="-571500">
              <a:buFont typeface="Arial" panose="020B0604020202020204" pitchFamily="34" charset="0"/>
              <a:buChar char="•"/>
            </a:pPr>
            <a:r>
              <a:rPr lang="en-US" sz="3600" b="0" dirty="0"/>
              <a:t>They reported that these </a:t>
            </a:r>
            <a:r>
              <a:rPr lang="en-US" sz="3600" b="0" i="1" dirty="0"/>
              <a:t>sessions impacted dozens of faculty/staff and potentially hundreds of students by providing tools and strategies that could immediately be put to use in classrooms and conversations </a:t>
            </a:r>
          </a:p>
          <a:p>
            <a:r>
              <a:rPr lang="en-US" sz="3600" b="0" u="sng" dirty="0"/>
              <a:t>What’s Next?</a:t>
            </a:r>
            <a:r>
              <a:rPr lang="en-US" sz="3600" b="0" dirty="0"/>
              <a:t>: </a:t>
            </a:r>
          </a:p>
          <a:p>
            <a:pPr marL="685800" indent="-685800">
              <a:buFont typeface="Arial" panose="020B0604020202020204" pitchFamily="34" charset="0"/>
              <a:buChar char="•"/>
            </a:pPr>
            <a:r>
              <a:rPr lang="en-US" sz="3600" b="0" dirty="0"/>
              <a:t>Follow up with participants</a:t>
            </a:r>
          </a:p>
          <a:p>
            <a:pPr marL="685800" indent="-685800">
              <a:buFont typeface="Arial" panose="020B0604020202020204" pitchFamily="34" charset="0"/>
              <a:buChar char="•"/>
            </a:pPr>
            <a:r>
              <a:rPr lang="en-US" sz="3600" b="0" dirty="0"/>
              <a:t>Continue with another conversation series in the near future</a:t>
            </a:r>
          </a:p>
          <a:p>
            <a:pPr marL="685800" indent="-685800">
              <a:buFont typeface="Arial" panose="020B0604020202020204" pitchFamily="34" charset="0"/>
              <a:buChar char="•"/>
            </a:pPr>
            <a:r>
              <a:rPr lang="en-US" sz="3600" b="0" dirty="0"/>
              <a:t>Create a Digital Badge for participants </a:t>
            </a:r>
          </a:p>
          <a:p>
            <a:pPr marL="685800" indent="-685800">
              <a:buFont typeface="Arial" panose="020B0604020202020204" pitchFamily="34" charset="0"/>
              <a:buChar char="•"/>
            </a:pPr>
            <a:r>
              <a:rPr lang="en-US" sz="3600" b="0" dirty="0"/>
              <a:t>Examine reflections and Jamboard data to help guide future work </a:t>
            </a:r>
          </a:p>
          <a:p>
            <a:pPr marL="685800" indent="-685800">
              <a:buFont typeface="Arial" panose="020B0604020202020204" pitchFamily="34" charset="0"/>
              <a:buChar char="•"/>
            </a:pPr>
            <a:r>
              <a:rPr lang="en-US" sz="3600" b="0" dirty="0"/>
              <a:t>Create an accountability structure for DEI work in partnership with the CASNR Dean’s Office and CASNR Faculty Advisory Council</a:t>
            </a:r>
          </a:p>
          <a:p>
            <a:endParaRPr lang="en-US" sz="2400" dirty="0"/>
          </a:p>
        </p:txBody>
      </p:sp>
    </p:spTree>
    <p:extLst>
      <p:ext uri="{BB962C8B-B14F-4D97-AF65-F5344CB8AC3E}">
        <p14:creationId xmlns:p14="http://schemas.microsoft.com/office/powerpoint/2010/main" val="6355291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BEE35E-2233-6D4E-A802-3ED402A1AA05}"/>
              </a:ext>
            </a:extLst>
          </p:cNvPr>
          <p:cNvSpPr>
            <a:spLocks noGrp="1"/>
          </p:cNvSpPr>
          <p:nvPr>
            <p:ph type="title"/>
          </p:nvPr>
        </p:nvSpPr>
        <p:spPr/>
        <p:txBody>
          <a:bodyPr/>
          <a:lstStyle/>
          <a:p>
            <a:r>
              <a:rPr lang="en-US" dirty="0"/>
              <a:t>Collaboration and Connections to Other Grand Challenge Areas</a:t>
            </a:r>
          </a:p>
        </p:txBody>
      </p:sp>
      <p:sp>
        <p:nvSpPr>
          <p:cNvPr id="3" name="Text Placeholder 2">
            <a:extLst>
              <a:ext uri="{FF2B5EF4-FFF2-40B4-BE49-F238E27FC236}">
                <a16:creationId xmlns:a16="http://schemas.microsoft.com/office/drawing/2014/main" id="{09E6670C-E2A8-BC4C-9629-87CCB0AA78C8}"/>
              </a:ext>
            </a:extLst>
          </p:cNvPr>
          <p:cNvSpPr>
            <a:spLocks noGrp="1"/>
          </p:cNvSpPr>
          <p:nvPr>
            <p:ph type="body" idx="1"/>
          </p:nvPr>
        </p:nvSpPr>
        <p:spPr>
          <a:xfrm>
            <a:off x="2225204" y="2110533"/>
            <a:ext cx="12924179" cy="5951935"/>
          </a:xfrm>
        </p:spPr>
        <p:txBody>
          <a:bodyPr/>
          <a:lstStyle/>
          <a:p>
            <a:r>
              <a:rPr lang="en-US" sz="4000" b="0" u="sng" dirty="0"/>
              <a:t>Collaboration</a:t>
            </a:r>
            <a:r>
              <a:rPr lang="en-US" sz="4000" b="0" dirty="0"/>
              <a:t>: This work benefited greatly from a </a:t>
            </a:r>
            <a:r>
              <a:rPr lang="en-US" sz="4000" b="0" i="1" dirty="0"/>
              <a:t>cross disciplinary approach.</a:t>
            </a:r>
            <a:r>
              <a:rPr lang="en-US" sz="4000" b="0" dirty="0"/>
              <a:t> Our small team spanned three departments in CASNR, and the </a:t>
            </a:r>
            <a:r>
              <a:rPr lang="en-US" sz="4000" b="0" i="1" dirty="0"/>
              <a:t>project reached beyond -  even across - colleges in its </a:t>
            </a:r>
            <a:r>
              <a:rPr lang="en-US" sz="4000" b="0" dirty="0"/>
              <a:t>implementation. </a:t>
            </a:r>
          </a:p>
          <a:p>
            <a:endParaRPr lang="en-US" sz="4000" b="0" dirty="0"/>
          </a:p>
          <a:p>
            <a:r>
              <a:rPr lang="en-US" sz="4000" b="0" u="sng" dirty="0"/>
              <a:t>Connections to Other GC Areas</a:t>
            </a:r>
            <a:r>
              <a:rPr lang="en-US" sz="4000" b="0" dirty="0"/>
              <a:t>: This project has the potential to add value to any of the Grand Challenge areas where it is important to hear and value multiple voices and perspectives – in other words, any that need to be intentional about creating inclusive environments on their teams and in their work. </a:t>
            </a:r>
          </a:p>
          <a:p>
            <a:endParaRPr lang="en-US" sz="4000" dirty="0"/>
          </a:p>
        </p:txBody>
      </p:sp>
    </p:spTree>
    <p:extLst>
      <p:ext uri="{BB962C8B-B14F-4D97-AF65-F5344CB8AC3E}">
        <p14:creationId xmlns:p14="http://schemas.microsoft.com/office/powerpoint/2010/main" val="34487504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3D56B-65A8-6F41-BF7A-A46185B7C0FA}"/>
              </a:ext>
            </a:extLst>
          </p:cNvPr>
          <p:cNvSpPr>
            <a:spLocks noGrp="1"/>
          </p:cNvSpPr>
          <p:nvPr>
            <p:ph type="title"/>
          </p:nvPr>
        </p:nvSpPr>
        <p:spPr/>
        <p:txBody>
          <a:bodyPr/>
          <a:lstStyle/>
          <a:p>
            <a:r>
              <a:rPr lang="en-US" dirty="0"/>
              <a:t>The Team (so far)</a:t>
            </a:r>
          </a:p>
        </p:txBody>
      </p:sp>
      <p:sp>
        <p:nvSpPr>
          <p:cNvPr id="3" name="Text Placeholder 2">
            <a:extLst>
              <a:ext uri="{FF2B5EF4-FFF2-40B4-BE49-F238E27FC236}">
                <a16:creationId xmlns:a16="http://schemas.microsoft.com/office/drawing/2014/main" id="{8E0EA099-AE85-7945-AADA-A1993EE6FC25}"/>
              </a:ext>
            </a:extLst>
          </p:cNvPr>
          <p:cNvSpPr>
            <a:spLocks noGrp="1"/>
          </p:cNvSpPr>
          <p:nvPr>
            <p:ph type="body" idx="1"/>
          </p:nvPr>
        </p:nvSpPr>
        <p:spPr>
          <a:xfrm>
            <a:off x="2639868" y="1427206"/>
            <a:ext cx="12501635" cy="6289588"/>
          </a:xfrm>
        </p:spPr>
        <p:txBody>
          <a:bodyPr/>
          <a:lstStyle/>
          <a:p>
            <a:r>
              <a:rPr lang="en-US" sz="4400" dirty="0"/>
              <a:t>Agronomy &amp; Horticulture</a:t>
            </a:r>
          </a:p>
          <a:p>
            <a:pPr marL="571500" indent="-571500">
              <a:buFont typeface="Arial" panose="020B0604020202020204" pitchFamily="34" charset="0"/>
              <a:buChar char="•"/>
            </a:pPr>
            <a:r>
              <a:rPr lang="en-US" sz="3600" b="0"/>
              <a:t>Andrea </a:t>
            </a:r>
            <a:r>
              <a:rPr lang="en-US" sz="3600" b="0" smtClean="0"/>
              <a:t>Basche, </a:t>
            </a:r>
            <a:r>
              <a:rPr lang="en-US" sz="3600" b="0" dirty="0"/>
              <a:t>abasche2@unl.edu</a:t>
            </a:r>
            <a:r>
              <a:rPr lang="en-US" sz="3200" b="0" dirty="0"/>
              <a:t> </a:t>
            </a:r>
            <a:endParaRPr lang="en-US" sz="3600" b="0" dirty="0"/>
          </a:p>
          <a:p>
            <a:pPr marL="571500" indent="-571500">
              <a:buFont typeface="Arial" panose="020B0604020202020204" pitchFamily="34" charset="0"/>
              <a:buChar char="•"/>
            </a:pPr>
            <a:r>
              <a:rPr lang="en-US" sz="3600" b="0" dirty="0"/>
              <a:t>Christian </a:t>
            </a:r>
            <a:r>
              <a:rPr lang="en-US" sz="3600" b="0" dirty="0" err="1"/>
              <a:t>Elowsky</a:t>
            </a:r>
            <a:r>
              <a:rPr lang="en-US" sz="3600" b="0" dirty="0"/>
              <a:t>, </a:t>
            </a:r>
            <a:r>
              <a:rPr lang="en-US" sz="3600" b="0" dirty="0" err="1"/>
              <a:t>celowsky@unl.edu</a:t>
            </a:r>
            <a:endParaRPr lang="en-US" sz="3600" b="0" dirty="0"/>
          </a:p>
          <a:p>
            <a:pPr marL="571500" indent="-571500">
              <a:buFont typeface="Arial" panose="020B0604020202020204" pitchFamily="34" charset="0"/>
              <a:buChar char="•"/>
            </a:pPr>
            <a:r>
              <a:rPr lang="en-US" sz="3600" b="0" dirty="0"/>
              <a:t>Leah Sandall, lsandall5@unl.edu</a:t>
            </a:r>
          </a:p>
          <a:p>
            <a:endParaRPr lang="en-US" sz="2000" dirty="0"/>
          </a:p>
          <a:p>
            <a:r>
              <a:rPr lang="en-US" sz="4400" dirty="0"/>
              <a:t>Agricultural Economics</a:t>
            </a:r>
          </a:p>
          <a:p>
            <a:pPr marL="571500" indent="-571500">
              <a:buFont typeface="Arial" panose="020B0604020202020204" pitchFamily="34" charset="0"/>
              <a:buChar char="•"/>
            </a:pPr>
            <a:r>
              <a:rPr lang="en-US" sz="3600" b="0" dirty="0"/>
              <a:t>Kate Brooks, kbrooks4@unl.edu</a:t>
            </a:r>
          </a:p>
          <a:p>
            <a:endParaRPr lang="en-US" sz="2400" b="0" dirty="0"/>
          </a:p>
          <a:p>
            <a:r>
              <a:rPr lang="en-US" sz="4400" dirty="0"/>
              <a:t>Agricultural Leadership, Education, &amp; Communication</a:t>
            </a:r>
          </a:p>
          <a:p>
            <a:pPr marL="571500" indent="-571500">
              <a:buFont typeface="Arial" panose="020B0604020202020204" pitchFamily="34" charset="0"/>
              <a:buChar char="•"/>
            </a:pPr>
            <a:r>
              <a:rPr lang="en-US" sz="3600" b="0" dirty="0"/>
              <a:t>Helen Fagan, </a:t>
            </a:r>
            <a:r>
              <a:rPr lang="en-US" sz="3600" b="0" dirty="0" err="1"/>
              <a:t>helen.fagan@unl.edu</a:t>
            </a:r>
            <a:endParaRPr lang="en-US" sz="3600" b="0" dirty="0"/>
          </a:p>
          <a:p>
            <a:pPr marL="571500" indent="-571500">
              <a:buFont typeface="Arial" panose="020B0604020202020204" pitchFamily="34" charset="0"/>
              <a:buChar char="•"/>
            </a:pPr>
            <a:r>
              <a:rPr lang="en-US" sz="3600" b="0" dirty="0"/>
              <a:t>Gina Matkin, gmatkin1@unl.edu</a:t>
            </a:r>
          </a:p>
        </p:txBody>
      </p:sp>
    </p:spTree>
    <p:extLst>
      <p:ext uri="{BB962C8B-B14F-4D97-AF65-F5344CB8AC3E}">
        <p14:creationId xmlns:p14="http://schemas.microsoft.com/office/powerpoint/2010/main" val="1785852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317893614"/>
      </p:ext>
    </p:extLst>
  </p:cSld>
  <p:clrMapOvr>
    <a:masterClrMapping/>
  </p:clrMapOvr>
</p:sld>
</file>

<file path=ppt/theme/theme1.xml><?xml version="1.0" encoding="utf-8"?>
<a:theme xmlns:a="http://schemas.openxmlformats.org/drawingml/2006/main" name="Grand Challeng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itGlory-PPT-template" id="{25FF1998-5BA4-3346-9F04-C45D263CFD75}" vid="{CA984101-C6EB-4A46-A17E-53FE57953CC8}"/>
    </a:ext>
  </a:extLst>
</a:theme>
</file>

<file path=docProps/app.xml><?xml version="1.0" encoding="utf-8"?>
<Properties xmlns="http://schemas.openxmlformats.org/officeDocument/2006/extended-properties" xmlns:vt="http://schemas.openxmlformats.org/officeDocument/2006/docPropsVTypes">
  <Template>GritGlory-PPT-template-2</Template>
  <TotalTime>1261</TotalTime>
  <Words>611</Words>
  <Application>Microsoft Office PowerPoint</Application>
  <PresentationFormat>Custom</PresentationFormat>
  <Paragraphs>45</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Ravie</vt:lpstr>
      <vt:lpstr>Times New Roman</vt:lpstr>
      <vt:lpstr>Grand Challenges</vt:lpstr>
      <vt:lpstr>The Urgency of Inclusive Classrooms  (and other spaces) </vt:lpstr>
      <vt:lpstr>Our Purpose</vt:lpstr>
      <vt:lpstr>How this Project Connects </vt:lpstr>
      <vt:lpstr>The Project - Origins</vt:lpstr>
      <vt:lpstr> The Project - Collaboration Works! </vt:lpstr>
      <vt:lpstr>The Project - Impacts and Next Steps</vt:lpstr>
      <vt:lpstr>Collaboration and Connections to Other Grand Challenge Areas</vt:lpstr>
      <vt:lpstr>The Team (so far)</vt:lpstr>
      <vt:lpstr>PowerPoint Presentation</vt:lpstr>
    </vt:vector>
  </TitlesOfParts>
  <Company>University of Nebraska-Lincoln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Deb Fiddelke</dc:creator>
  <cp:lastModifiedBy>Nathan Meier</cp:lastModifiedBy>
  <cp:revision>24</cp:revision>
  <cp:lastPrinted>2021-10-04T19:00:56Z</cp:lastPrinted>
  <dcterms:created xsi:type="dcterms:W3CDTF">2018-09-25T20:37:23Z</dcterms:created>
  <dcterms:modified xsi:type="dcterms:W3CDTF">2021-10-05T12:31:18Z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2018-08-28T00:00:00Z</vt:filetime>
  </property>
  <property fmtid="{D5CDD505-2E9C-101B-9397-08002B2CF9AE}" pid="3" name="Creator">
    <vt:lpwstr>Adobe InDesign CC 13.0 (Macintosh)</vt:lpwstr>
  </property>
  <property fmtid="{D5CDD505-2E9C-101B-9397-08002B2CF9AE}" pid="4" name="LastSaved">
    <vt:filetime>2018-08-28T00:00:00Z</vt:filetime>
  </property>
</Properties>
</file>