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3" r:id="rId4"/>
    <p:sldId id="263" r:id="rId5"/>
    <p:sldId id="475" r:id="rId6"/>
    <p:sldId id="267" r:id="rId7"/>
    <p:sldId id="266" r:id="rId8"/>
    <p:sldId id="265" r:id="rId9"/>
    <p:sldId id="260" r:id="rId10"/>
    <p:sldId id="259" r:id="rId11"/>
  </p:sldIdLst>
  <p:sldSz cx="16256000" cy="9144000"/>
  <p:notesSz cx="9290050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00"/>
    <a:srgbClr val="D00000"/>
    <a:srgbClr val="DD2026"/>
    <a:srgbClr val="B70000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64AE9-A53C-450A-922F-59B15178E8F3}" v="50" dt="2021-10-11T21:17:01.2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16"/>
  </p:normalViewPr>
  <p:slideViewPr>
    <p:cSldViewPr snapToGrid="0">
      <p:cViewPr varScale="1">
        <p:scale>
          <a:sx n="85" d="100"/>
          <a:sy n="85" d="100"/>
        </p:scale>
        <p:origin x="144" y="4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Knoche" userId="c5869c56-469d-42d0-a8e3-23e11c35bdf1" providerId="ADAL" clId="{4B564AE9-A53C-450A-922F-59B15178E8F3}"/>
    <pc:docChg chg="undo redo custSel addSld delSld modSld sldOrd modNotesMaster">
      <pc:chgData name="Lisa Knoche" userId="c5869c56-469d-42d0-a8e3-23e11c35bdf1" providerId="ADAL" clId="{4B564AE9-A53C-450A-922F-59B15178E8F3}" dt="2021-10-11T21:18:52.813" v="1253" actId="404"/>
      <pc:docMkLst>
        <pc:docMk/>
      </pc:docMkLst>
      <pc:sldChg chg="modSp mod">
        <pc:chgData name="Lisa Knoche" userId="c5869c56-469d-42d0-a8e3-23e11c35bdf1" providerId="ADAL" clId="{4B564AE9-A53C-450A-922F-59B15178E8F3}" dt="2021-10-08T18:36:05.220" v="389" actId="403"/>
        <pc:sldMkLst>
          <pc:docMk/>
          <pc:sldMk cId="1670777964" sldId="256"/>
        </pc:sldMkLst>
        <pc:spChg chg="mod">
          <ac:chgData name="Lisa Knoche" userId="c5869c56-469d-42d0-a8e3-23e11c35bdf1" providerId="ADAL" clId="{4B564AE9-A53C-450A-922F-59B15178E8F3}" dt="2021-10-08T18:36:05.220" v="389" actId="403"/>
          <ac:spMkLst>
            <pc:docMk/>
            <pc:sldMk cId="1670777964" sldId="256"/>
            <ac:spMk id="2" creationId="{44361814-6C76-944D-94BA-E049AD063971}"/>
          </ac:spMkLst>
        </pc:spChg>
      </pc:sldChg>
      <pc:sldChg chg="delSp mod">
        <pc:chgData name="Lisa Knoche" userId="c5869c56-469d-42d0-a8e3-23e11c35bdf1" providerId="ADAL" clId="{4B564AE9-A53C-450A-922F-59B15178E8F3}" dt="2021-10-11T15:43:24.294" v="1234" actId="478"/>
        <pc:sldMkLst>
          <pc:docMk/>
          <pc:sldMk cId="178585264" sldId="259"/>
        </pc:sldMkLst>
        <pc:spChg chg="del">
          <ac:chgData name="Lisa Knoche" userId="c5869c56-469d-42d0-a8e3-23e11c35bdf1" providerId="ADAL" clId="{4B564AE9-A53C-450A-922F-59B15178E8F3}" dt="2021-10-11T15:43:24.294" v="1234" actId="478"/>
          <ac:spMkLst>
            <pc:docMk/>
            <pc:sldMk cId="178585264" sldId="259"/>
            <ac:spMk id="2" creationId="{BF33D56B-65A8-6F41-BF7A-A46185B7C0FA}"/>
          </ac:spMkLst>
        </pc:spChg>
      </pc:sldChg>
      <pc:sldChg chg="addSp delSp modSp mod ord">
        <pc:chgData name="Lisa Knoche" userId="c5869c56-469d-42d0-a8e3-23e11c35bdf1" providerId="ADAL" clId="{4B564AE9-A53C-450A-922F-59B15178E8F3}" dt="2021-10-08T18:35:41.876" v="387" actId="1076"/>
        <pc:sldMkLst>
          <pc:docMk/>
          <pc:sldMk cId="2317893614" sldId="260"/>
        </pc:sldMkLst>
        <pc:spChg chg="add del mod">
          <ac:chgData name="Lisa Knoche" userId="c5869c56-469d-42d0-a8e3-23e11c35bdf1" providerId="ADAL" clId="{4B564AE9-A53C-450A-922F-59B15178E8F3}" dt="2021-10-08T18:32:29.216" v="322" actId="478"/>
          <ac:spMkLst>
            <pc:docMk/>
            <pc:sldMk cId="2317893614" sldId="260"/>
            <ac:spMk id="2" creationId="{318F3B95-3227-44E5-9375-5C79B17B38C1}"/>
          </ac:spMkLst>
        </pc:spChg>
        <pc:spChg chg="add del mod">
          <ac:chgData name="Lisa Knoche" userId="c5869c56-469d-42d0-a8e3-23e11c35bdf1" providerId="ADAL" clId="{4B564AE9-A53C-450A-922F-59B15178E8F3}" dt="2021-10-08T18:33:20.958" v="331" actId="478"/>
          <ac:spMkLst>
            <pc:docMk/>
            <pc:sldMk cId="2317893614" sldId="260"/>
            <ac:spMk id="3" creationId="{52E2CF69-DC75-4EA8-9C7C-C190490DF2AF}"/>
          </ac:spMkLst>
        </pc:spChg>
        <pc:spChg chg="add del mod">
          <ac:chgData name="Lisa Knoche" userId="c5869c56-469d-42d0-a8e3-23e11c35bdf1" providerId="ADAL" clId="{4B564AE9-A53C-450A-922F-59B15178E8F3}" dt="2021-10-08T18:33:57.977" v="360" actId="478"/>
          <ac:spMkLst>
            <pc:docMk/>
            <pc:sldMk cId="2317893614" sldId="260"/>
            <ac:spMk id="4" creationId="{E4039E42-AE6B-43BF-9630-1388FBBE6F88}"/>
          </ac:spMkLst>
        </pc:spChg>
        <pc:spChg chg="add del mod">
          <ac:chgData name="Lisa Knoche" userId="c5869c56-469d-42d0-a8e3-23e11c35bdf1" providerId="ADAL" clId="{4B564AE9-A53C-450A-922F-59B15178E8F3}" dt="2021-10-08T18:34:48.402" v="372" actId="478"/>
          <ac:spMkLst>
            <pc:docMk/>
            <pc:sldMk cId="2317893614" sldId="260"/>
            <ac:spMk id="5" creationId="{CCE6FFCD-C08F-479F-B221-96E8DADC2DEB}"/>
          </ac:spMkLst>
        </pc:spChg>
        <pc:spChg chg="add del mod">
          <ac:chgData name="Lisa Knoche" userId="c5869c56-469d-42d0-a8e3-23e11c35bdf1" providerId="ADAL" clId="{4B564AE9-A53C-450A-922F-59B15178E8F3}" dt="2021-10-08T18:34:52.639" v="373" actId="478"/>
          <ac:spMkLst>
            <pc:docMk/>
            <pc:sldMk cId="2317893614" sldId="260"/>
            <ac:spMk id="6" creationId="{F353CD24-5D9A-40AD-A996-40AC55F48DB3}"/>
          </ac:spMkLst>
        </pc:spChg>
        <pc:spChg chg="add del mod">
          <ac:chgData name="Lisa Knoche" userId="c5869c56-469d-42d0-a8e3-23e11c35bdf1" providerId="ADAL" clId="{4B564AE9-A53C-450A-922F-59B15178E8F3}" dt="2021-10-08T18:34:32.269" v="368" actId="478"/>
          <ac:spMkLst>
            <pc:docMk/>
            <pc:sldMk cId="2317893614" sldId="260"/>
            <ac:spMk id="7" creationId="{12C8E47F-24E6-4C38-BB36-EA63F4E9A7E2}"/>
          </ac:spMkLst>
        </pc:spChg>
        <pc:spChg chg="add mod">
          <ac:chgData name="Lisa Knoche" userId="c5869c56-469d-42d0-a8e3-23e11c35bdf1" providerId="ADAL" clId="{4B564AE9-A53C-450A-922F-59B15178E8F3}" dt="2021-10-08T18:35:40.286" v="386" actId="1076"/>
          <ac:spMkLst>
            <pc:docMk/>
            <pc:sldMk cId="2317893614" sldId="260"/>
            <ac:spMk id="8" creationId="{EEC8ABAE-40E2-4DB8-BFC4-6BAD759E0A41}"/>
          </ac:spMkLst>
        </pc:spChg>
        <pc:spChg chg="add del mod">
          <ac:chgData name="Lisa Knoche" userId="c5869c56-469d-42d0-a8e3-23e11c35bdf1" providerId="ADAL" clId="{4B564AE9-A53C-450A-922F-59B15178E8F3}" dt="2021-10-08T18:35:31.611" v="383" actId="478"/>
          <ac:spMkLst>
            <pc:docMk/>
            <pc:sldMk cId="2317893614" sldId="260"/>
            <ac:spMk id="9" creationId="{5A2D374D-0E97-4EFD-BC43-5A8CE471D5E9}"/>
          </ac:spMkLst>
        </pc:spChg>
        <pc:spChg chg="add mod">
          <ac:chgData name="Lisa Knoche" userId="c5869c56-469d-42d0-a8e3-23e11c35bdf1" providerId="ADAL" clId="{4B564AE9-A53C-450A-922F-59B15178E8F3}" dt="2021-10-08T18:35:41.876" v="387" actId="1076"/>
          <ac:spMkLst>
            <pc:docMk/>
            <pc:sldMk cId="2317893614" sldId="260"/>
            <ac:spMk id="10" creationId="{F4898A19-76A5-4FD2-AC4F-2323244B74E8}"/>
          </ac:spMkLst>
        </pc:spChg>
      </pc:sldChg>
      <pc:sldChg chg="addSp modSp del mod">
        <pc:chgData name="Lisa Knoche" userId="c5869c56-469d-42d0-a8e3-23e11c35bdf1" providerId="ADAL" clId="{4B564AE9-A53C-450A-922F-59B15178E8F3}" dt="2021-10-08T19:05:18.998" v="1190" actId="47"/>
        <pc:sldMkLst>
          <pc:docMk/>
          <pc:sldMk cId="884127905" sldId="262"/>
        </pc:sldMkLst>
        <pc:spChg chg="mod">
          <ac:chgData name="Lisa Knoche" userId="c5869c56-469d-42d0-a8e3-23e11c35bdf1" providerId="ADAL" clId="{4B564AE9-A53C-450A-922F-59B15178E8F3}" dt="2021-10-08T19:04:59.442" v="1183" actId="164"/>
          <ac:spMkLst>
            <pc:docMk/>
            <pc:sldMk cId="884127905" sldId="262"/>
            <ac:spMk id="6" creationId="{32B627E8-37FC-4426-8C89-A2E9F6253758}"/>
          </ac:spMkLst>
        </pc:spChg>
        <pc:grpChg chg="add mod">
          <ac:chgData name="Lisa Knoche" userId="c5869c56-469d-42d0-a8e3-23e11c35bdf1" providerId="ADAL" clId="{4B564AE9-A53C-450A-922F-59B15178E8F3}" dt="2021-10-08T19:04:59.442" v="1183" actId="164"/>
          <ac:grpSpMkLst>
            <pc:docMk/>
            <pc:sldMk cId="884127905" sldId="262"/>
            <ac:grpSpMk id="8" creationId="{0986F7FE-F167-464D-93E9-137EA4E57785}"/>
          </ac:grpSpMkLst>
        </pc:grpChg>
        <pc:picChg chg="mod">
          <ac:chgData name="Lisa Knoche" userId="c5869c56-469d-42d0-a8e3-23e11c35bdf1" providerId="ADAL" clId="{4B564AE9-A53C-450A-922F-59B15178E8F3}" dt="2021-10-08T19:04:59.442" v="1183" actId="164"/>
          <ac:picMkLst>
            <pc:docMk/>
            <pc:sldMk cId="884127905" sldId="262"/>
            <ac:picMk id="5" creationId="{95D705C1-626B-40EA-BE3C-540D22685D71}"/>
          </ac:picMkLst>
        </pc:picChg>
        <pc:picChg chg="mod">
          <ac:chgData name="Lisa Knoche" userId="c5869c56-469d-42d0-a8e3-23e11c35bdf1" providerId="ADAL" clId="{4B564AE9-A53C-450A-922F-59B15178E8F3}" dt="2021-10-08T19:04:59.442" v="1183" actId="164"/>
          <ac:picMkLst>
            <pc:docMk/>
            <pc:sldMk cId="884127905" sldId="262"/>
            <ac:picMk id="7" creationId="{EEBE8610-5B5A-4326-B932-090D8A3F8809}"/>
          </ac:picMkLst>
        </pc:picChg>
      </pc:sldChg>
      <pc:sldChg chg="ord">
        <pc:chgData name="Lisa Knoche" userId="c5869c56-469d-42d0-a8e3-23e11c35bdf1" providerId="ADAL" clId="{4B564AE9-A53C-450A-922F-59B15178E8F3}" dt="2021-10-11T12:36:21.713" v="1216"/>
        <pc:sldMkLst>
          <pc:docMk/>
          <pc:sldMk cId="2027203794" sldId="263"/>
        </pc:sldMkLst>
      </pc:sldChg>
      <pc:sldChg chg="addSp delSp modSp mod">
        <pc:chgData name="Lisa Knoche" userId="c5869c56-469d-42d0-a8e3-23e11c35bdf1" providerId="ADAL" clId="{4B564AE9-A53C-450A-922F-59B15178E8F3}" dt="2021-10-08T18:58:12.547" v="1154" actId="1076"/>
        <pc:sldMkLst>
          <pc:docMk/>
          <pc:sldMk cId="902735680" sldId="265"/>
        </pc:sldMkLst>
        <pc:spChg chg="add mod">
          <ac:chgData name="Lisa Knoche" userId="c5869c56-469d-42d0-a8e3-23e11c35bdf1" providerId="ADAL" clId="{4B564AE9-A53C-450A-922F-59B15178E8F3}" dt="2021-10-08T18:55:52.688" v="1136" actId="1076"/>
          <ac:spMkLst>
            <pc:docMk/>
            <pc:sldMk cId="902735680" sldId="265"/>
            <ac:spMk id="2" creationId="{2449F88E-2CEC-4B77-8439-91FF964AD3B4}"/>
          </ac:spMkLst>
        </pc:spChg>
        <pc:spChg chg="add del mod">
          <ac:chgData name="Lisa Knoche" userId="c5869c56-469d-42d0-a8e3-23e11c35bdf1" providerId="ADAL" clId="{4B564AE9-A53C-450A-922F-59B15178E8F3}" dt="2021-10-08T18:40:46.620" v="443"/>
          <ac:spMkLst>
            <pc:docMk/>
            <pc:sldMk cId="902735680" sldId="265"/>
            <ac:spMk id="4" creationId="{C8ADB991-E8A8-48DF-8799-A6F86C217CC7}"/>
          </ac:spMkLst>
        </pc:spChg>
        <pc:spChg chg="add mod">
          <ac:chgData name="Lisa Knoche" userId="c5869c56-469d-42d0-a8e3-23e11c35bdf1" providerId="ADAL" clId="{4B564AE9-A53C-450A-922F-59B15178E8F3}" dt="2021-10-08T18:56:00.122" v="1138" actId="1076"/>
          <ac:spMkLst>
            <pc:docMk/>
            <pc:sldMk cId="902735680" sldId="265"/>
            <ac:spMk id="5" creationId="{DBCA93F6-80C2-4C44-846A-E688D82E843D}"/>
          </ac:spMkLst>
        </pc:spChg>
        <pc:spChg chg="add mod">
          <ac:chgData name="Lisa Knoche" userId="c5869c56-469d-42d0-a8e3-23e11c35bdf1" providerId="ADAL" clId="{4B564AE9-A53C-450A-922F-59B15178E8F3}" dt="2021-10-08T18:55:52.688" v="1136" actId="1076"/>
          <ac:spMkLst>
            <pc:docMk/>
            <pc:sldMk cId="902735680" sldId="265"/>
            <ac:spMk id="6" creationId="{1305680F-C28D-4B6B-B908-C9FE0A53E1F8}"/>
          </ac:spMkLst>
        </pc:spChg>
        <pc:spChg chg="add del mod">
          <ac:chgData name="Lisa Knoche" userId="c5869c56-469d-42d0-a8e3-23e11c35bdf1" providerId="ADAL" clId="{4B564AE9-A53C-450A-922F-59B15178E8F3}" dt="2021-10-08T18:51:35.157" v="1027" actId="478"/>
          <ac:spMkLst>
            <pc:docMk/>
            <pc:sldMk cId="902735680" sldId="265"/>
            <ac:spMk id="7" creationId="{FCEC40E7-B57E-4911-9D88-55A4D58F9DBB}"/>
          </ac:spMkLst>
        </pc:spChg>
        <pc:spChg chg="add mod">
          <ac:chgData name="Lisa Knoche" userId="c5869c56-469d-42d0-a8e3-23e11c35bdf1" providerId="ADAL" clId="{4B564AE9-A53C-450A-922F-59B15178E8F3}" dt="2021-10-08T18:58:08.827" v="1153" actId="1076"/>
          <ac:spMkLst>
            <pc:docMk/>
            <pc:sldMk cId="902735680" sldId="265"/>
            <ac:spMk id="8" creationId="{DB1321CD-670E-4F72-ADDE-4E01334EBB1F}"/>
          </ac:spMkLst>
        </pc:spChg>
        <pc:spChg chg="add mod">
          <ac:chgData name="Lisa Knoche" userId="c5869c56-469d-42d0-a8e3-23e11c35bdf1" providerId="ADAL" clId="{4B564AE9-A53C-450A-922F-59B15178E8F3}" dt="2021-10-08T18:57:56.887" v="1150" actId="1076"/>
          <ac:spMkLst>
            <pc:docMk/>
            <pc:sldMk cId="902735680" sldId="265"/>
            <ac:spMk id="9" creationId="{B0C1ED74-18D6-4E26-926F-CA767BEC3CD0}"/>
          </ac:spMkLst>
        </pc:spChg>
        <pc:spChg chg="add del mod">
          <ac:chgData name="Lisa Knoche" userId="c5869c56-469d-42d0-a8e3-23e11c35bdf1" providerId="ADAL" clId="{4B564AE9-A53C-450A-922F-59B15178E8F3}" dt="2021-10-08T18:44:25.580" v="834" actId="478"/>
          <ac:spMkLst>
            <pc:docMk/>
            <pc:sldMk cId="902735680" sldId="265"/>
            <ac:spMk id="10" creationId="{A9B78AAD-A1EE-43B0-A087-CF2310B2EAAA}"/>
          </ac:spMkLst>
        </pc:spChg>
        <pc:spChg chg="add mod">
          <ac:chgData name="Lisa Knoche" userId="c5869c56-469d-42d0-a8e3-23e11c35bdf1" providerId="ADAL" clId="{4B564AE9-A53C-450A-922F-59B15178E8F3}" dt="2021-10-08T18:55:13.145" v="1130" actId="1076"/>
          <ac:spMkLst>
            <pc:docMk/>
            <pc:sldMk cId="902735680" sldId="265"/>
            <ac:spMk id="11" creationId="{F9BD4F04-EC8B-4A56-9CAE-8E277BB8058E}"/>
          </ac:spMkLst>
        </pc:spChg>
        <pc:spChg chg="mod">
          <ac:chgData name="Lisa Knoche" userId="c5869c56-469d-42d0-a8e3-23e11c35bdf1" providerId="ADAL" clId="{4B564AE9-A53C-450A-922F-59B15178E8F3}" dt="2021-10-08T18:53:29.432" v="1071" actId="20577"/>
          <ac:spMkLst>
            <pc:docMk/>
            <pc:sldMk cId="902735680" sldId="265"/>
            <ac:spMk id="12" creationId="{6C1B2EBD-C741-4413-86FD-C418AB005D0C}"/>
          </ac:spMkLst>
        </pc:spChg>
        <pc:spChg chg="add mod">
          <ac:chgData name="Lisa Knoche" userId="c5869c56-469d-42d0-a8e3-23e11c35bdf1" providerId="ADAL" clId="{4B564AE9-A53C-450A-922F-59B15178E8F3}" dt="2021-10-08T18:58:12.547" v="1154" actId="1076"/>
          <ac:spMkLst>
            <pc:docMk/>
            <pc:sldMk cId="902735680" sldId="265"/>
            <ac:spMk id="13" creationId="{E0CA2067-C80C-4563-972A-8A550CCE851C}"/>
          </ac:spMkLst>
        </pc:spChg>
        <pc:spChg chg="add mod">
          <ac:chgData name="Lisa Knoche" userId="c5869c56-469d-42d0-a8e3-23e11c35bdf1" providerId="ADAL" clId="{4B564AE9-A53C-450A-922F-59B15178E8F3}" dt="2021-10-08T18:56:03.892" v="1139" actId="1076"/>
          <ac:spMkLst>
            <pc:docMk/>
            <pc:sldMk cId="902735680" sldId="265"/>
            <ac:spMk id="14" creationId="{B01CA848-0B17-4991-B497-6D750ABFA933}"/>
          </ac:spMkLst>
        </pc:spChg>
        <pc:spChg chg="add mod">
          <ac:chgData name="Lisa Knoche" userId="c5869c56-469d-42d0-a8e3-23e11c35bdf1" providerId="ADAL" clId="{4B564AE9-A53C-450A-922F-59B15178E8F3}" dt="2021-10-08T18:55:52.688" v="1136" actId="1076"/>
          <ac:spMkLst>
            <pc:docMk/>
            <pc:sldMk cId="902735680" sldId="265"/>
            <ac:spMk id="15" creationId="{A9FCF3BA-2BC5-4493-A470-94DAD5605B23}"/>
          </ac:spMkLst>
        </pc:spChg>
        <pc:spChg chg="add mod">
          <ac:chgData name="Lisa Knoche" userId="c5869c56-469d-42d0-a8e3-23e11c35bdf1" providerId="ADAL" clId="{4B564AE9-A53C-450A-922F-59B15178E8F3}" dt="2021-10-08T18:55:56.269" v="1137" actId="14100"/>
          <ac:spMkLst>
            <pc:docMk/>
            <pc:sldMk cId="902735680" sldId="265"/>
            <ac:spMk id="16" creationId="{983485CA-0679-441A-B82D-EA1C34AEF3A6}"/>
          </ac:spMkLst>
        </pc:spChg>
        <pc:graphicFrameChg chg="add mod modGraphic">
          <ac:chgData name="Lisa Knoche" userId="c5869c56-469d-42d0-a8e3-23e11c35bdf1" providerId="ADAL" clId="{4B564AE9-A53C-450A-922F-59B15178E8F3}" dt="2021-10-08T18:56:31.171" v="1140"/>
          <ac:graphicFrameMkLst>
            <pc:docMk/>
            <pc:sldMk cId="902735680" sldId="265"/>
            <ac:graphicFrameMk id="3" creationId="{018B2AB0-CD7A-4107-B089-28CBA8153E92}"/>
          </ac:graphicFrameMkLst>
        </pc:graphicFrameChg>
      </pc:sldChg>
      <pc:sldChg chg="modSp mod ord modShow">
        <pc:chgData name="Lisa Knoche" userId="c5869c56-469d-42d0-a8e3-23e11c35bdf1" providerId="ADAL" clId="{4B564AE9-A53C-450A-922F-59B15178E8F3}" dt="2021-10-11T12:42:52.950" v="1233" actId="20577"/>
        <pc:sldMkLst>
          <pc:docMk/>
          <pc:sldMk cId="705433519" sldId="266"/>
        </pc:sldMkLst>
        <pc:spChg chg="mod">
          <ac:chgData name="Lisa Knoche" userId="c5869c56-469d-42d0-a8e3-23e11c35bdf1" providerId="ADAL" clId="{4B564AE9-A53C-450A-922F-59B15178E8F3}" dt="2021-10-11T12:42:52.950" v="1233" actId="20577"/>
          <ac:spMkLst>
            <pc:docMk/>
            <pc:sldMk cId="705433519" sldId="266"/>
            <ac:spMk id="2" creationId="{BF33D56B-65A8-6F41-BF7A-A46185B7C0FA}"/>
          </ac:spMkLst>
        </pc:spChg>
      </pc:sldChg>
      <pc:sldChg chg="addSp delSp modSp mod">
        <pc:chgData name="Lisa Knoche" userId="c5869c56-469d-42d0-a8e3-23e11c35bdf1" providerId="ADAL" clId="{4B564AE9-A53C-450A-922F-59B15178E8F3}" dt="2021-10-08T18:58:54.740" v="1155" actId="339"/>
        <pc:sldMkLst>
          <pc:docMk/>
          <pc:sldMk cId="2735163245" sldId="267"/>
        </pc:sldMkLst>
        <pc:spChg chg="mod">
          <ac:chgData name="Lisa Knoche" userId="c5869c56-469d-42d0-a8e3-23e11c35bdf1" providerId="ADAL" clId="{4B564AE9-A53C-450A-922F-59B15178E8F3}" dt="2021-10-08T18:31:04.033" v="274" actId="1036"/>
          <ac:spMkLst>
            <pc:docMk/>
            <pc:sldMk cId="2735163245" sldId="267"/>
            <ac:spMk id="2" creationId="{FDF60244-D92E-4B80-B3AF-23458292FAAC}"/>
          </ac:spMkLst>
        </pc:spChg>
        <pc:spChg chg="mod">
          <ac:chgData name="Lisa Knoche" userId="c5869c56-469d-42d0-a8e3-23e11c35bdf1" providerId="ADAL" clId="{4B564AE9-A53C-450A-922F-59B15178E8F3}" dt="2021-10-08T18:58:54.740" v="1155" actId="339"/>
          <ac:spMkLst>
            <pc:docMk/>
            <pc:sldMk cId="2735163245" sldId="267"/>
            <ac:spMk id="3" creationId="{755170CD-F7F3-48E6-B497-ED0E39F73449}"/>
          </ac:spMkLst>
        </pc:spChg>
        <pc:spChg chg="add mod topLvl">
          <ac:chgData name="Lisa Knoche" userId="c5869c56-469d-42d0-a8e3-23e11c35bdf1" providerId="ADAL" clId="{4B564AE9-A53C-450A-922F-59B15178E8F3}" dt="2021-10-08T18:30:29.117" v="262" actId="1076"/>
          <ac:spMkLst>
            <pc:docMk/>
            <pc:sldMk cId="2735163245" sldId="267"/>
            <ac:spMk id="4" creationId="{DBF29035-3515-4BA2-BEFF-F8CD8DE44606}"/>
          </ac:spMkLst>
        </pc:spChg>
        <pc:spChg chg="del mod">
          <ac:chgData name="Lisa Knoche" userId="c5869c56-469d-42d0-a8e3-23e11c35bdf1" providerId="ADAL" clId="{4B564AE9-A53C-450A-922F-59B15178E8F3}" dt="2021-10-08T18:28:54.845" v="237" actId="478"/>
          <ac:spMkLst>
            <pc:docMk/>
            <pc:sldMk cId="2735163245" sldId="267"/>
            <ac:spMk id="5" creationId="{06F5939A-5FAE-4295-B99C-DCE1419ECFCE}"/>
          </ac:spMkLst>
        </pc:spChg>
        <pc:spChg chg="mod">
          <ac:chgData name="Lisa Knoche" userId="c5869c56-469d-42d0-a8e3-23e11c35bdf1" providerId="ADAL" clId="{4B564AE9-A53C-450A-922F-59B15178E8F3}" dt="2021-10-08T18:29:47.482" v="256" actId="20577"/>
          <ac:spMkLst>
            <pc:docMk/>
            <pc:sldMk cId="2735163245" sldId="267"/>
            <ac:spMk id="7" creationId="{00000000-0000-0000-0000-000000000000}"/>
          </ac:spMkLst>
        </pc:spChg>
        <pc:spChg chg="add mod topLvl">
          <ac:chgData name="Lisa Knoche" userId="c5869c56-469d-42d0-a8e3-23e11c35bdf1" providerId="ADAL" clId="{4B564AE9-A53C-450A-922F-59B15178E8F3}" dt="2021-10-08T18:30:24.381" v="261" actId="1076"/>
          <ac:spMkLst>
            <pc:docMk/>
            <pc:sldMk cId="2735163245" sldId="267"/>
            <ac:spMk id="9" creationId="{7BE7AA35-69AD-4965-9D81-B0152F2E3FFF}"/>
          </ac:spMkLst>
        </pc:spChg>
        <pc:grpChg chg="add del mod">
          <ac:chgData name="Lisa Knoche" userId="c5869c56-469d-42d0-a8e3-23e11c35bdf1" providerId="ADAL" clId="{4B564AE9-A53C-450A-922F-59B15178E8F3}" dt="2021-10-08T18:30:03.182" v="259" actId="165"/>
          <ac:grpSpMkLst>
            <pc:docMk/>
            <pc:sldMk cId="2735163245" sldId="267"/>
            <ac:grpSpMk id="6" creationId="{FB390F45-2BAC-4BA5-87DB-20AE4B20D759}"/>
          </ac:grpSpMkLst>
        </pc:grpChg>
        <pc:picChg chg="add del mod">
          <ac:chgData name="Lisa Knoche" userId="c5869c56-469d-42d0-a8e3-23e11c35bdf1" providerId="ADAL" clId="{4B564AE9-A53C-450A-922F-59B15178E8F3}" dt="2021-10-08T18:26:59.925" v="36"/>
          <ac:picMkLst>
            <pc:docMk/>
            <pc:sldMk cId="2735163245" sldId="267"/>
            <ac:picMk id="8" creationId="{18624E4E-7053-449C-8C6F-1F7420FB3EC8}"/>
          </ac:picMkLst>
        </pc:picChg>
      </pc:sldChg>
      <pc:sldChg chg="addSp delSp modSp mod ord">
        <pc:chgData name="Lisa Knoche" userId="c5869c56-469d-42d0-a8e3-23e11c35bdf1" providerId="ADAL" clId="{4B564AE9-A53C-450A-922F-59B15178E8F3}" dt="2021-10-11T21:17:11.275" v="1242" actId="478"/>
        <pc:sldMkLst>
          <pc:docMk/>
          <pc:sldMk cId="1342109278" sldId="270"/>
        </pc:sldMkLst>
        <pc:spChg chg="mod">
          <ac:chgData name="Lisa Knoche" userId="c5869c56-469d-42d0-a8e3-23e11c35bdf1" providerId="ADAL" clId="{4B564AE9-A53C-450A-922F-59B15178E8F3}" dt="2021-10-08T19:01:58.915" v="1159" actId="404"/>
          <ac:spMkLst>
            <pc:docMk/>
            <pc:sldMk cId="1342109278" sldId="270"/>
            <ac:spMk id="8" creationId="{DD9EC018-C65E-497B-AE35-425A5273976B}"/>
          </ac:spMkLst>
        </pc:spChg>
        <pc:spChg chg="add mod">
          <ac:chgData name="Lisa Knoche" userId="c5869c56-469d-42d0-a8e3-23e11c35bdf1" providerId="ADAL" clId="{4B564AE9-A53C-450A-922F-59B15178E8F3}" dt="2021-10-08T19:04:02.258" v="1171" actId="14100"/>
          <ac:spMkLst>
            <pc:docMk/>
            <pc:sldMk cId="1342109278" sldId="270"/>
            <ac:spMk id="11" creationId="{D30AC0BA-B5DF-4C09-ABEB-07027165E2DE}"/>
          </ac:spMkLst>
        </pc:spChg>
        <pc:spChg chg="mod">
          <ac:chgData name="Lisa Knoche" userId="c5869c56-469d-42d0-a8e3-23e11c35bdf1" providerId="ADAL" clId="{4B564AE9-A53C-450A-922F-59B15178E8F3}" dt="2021-10-08T19:05:05.458" v="1186"/>
          <ac:spMkLst>
            <pc:docMk/>
            <pc:sldMk cId="1342109278" sldId="270"/>
            <ac:spMk id="17" creationId="{5DE870CF-DBA0-45C2-9555-BB4F3BD87A15}"/>
          </ac:spMkLst>
        </pc:spChg>
        <pc:grpChg chg="add mod">
          <ac:chgData name="Lisa Knoche" userId="c5869c56-469d-42d0-a8e3-23e11c35bdf1" providerId="ADAL" clId="{4B564AE9-A53C-450A-922F-59B15178E8F3}" dt="2021-10-08T19:05:13.578" v="1189" actId="1076"/>
          <ac:grpSpMkLst>
            <pc:docMk/>
            <pc:sldMk cId="1342109278" sldId="270"/>
            <ac:grpSpMk id="15" creationId="{429428EE-6C60-422F-9356-4E155735BCD7}"/>
          </ac:grpSpMkLst>
        </pc:grpChg>
        <pc:picChg chg="del mod">
          <ac:chgData name="Lisa Knoche" userId="c5869c56-469d-42d0-a8e3-23e11c35bdf1" providerId="ADAL" clId="{4B564AE9-A53C-450A-922F-59B15178E8F3}" dt="2021-10-08T19:03:40.374" v="1164" actId="478"/>
          <ac:picMkLst>
            <pc:docMk/>
            <pc:sldMk cId="1342109278" sldId="270"/>
            <ac:picMk id="9" creationId="{177209F2-0E9F-4A75-8B4B-1DE376E50B22}"/>
          </ac:picMkLst>
        </pc:picChg>
        <pc:picChg chg="add del mod">
          <ac:chgData name="Lisa Knoche" userId="c5869c56-469d-42d0-a8e3-23e11c35bdf1" providerId="ADAL" clId="{4B564AE9-A53C-450A-922F-59B15178E8F3}" dt="2021-10-11T21:17:11.275" v="1242" actId="478"/>
          <ac:picMkLst>
            <pc:docMk/>
            <pc:sldMk cId="1342109278" sldId="270"/>
            <ac:picMk id="9" creationId="{34E7139E-DBEA-4C3B-A3EF-9BA65A7C07D6}"/>
          </ac:picMkLst>
        </pc:picChg>
        <pc:picChg chg="del mod">
          <ac:chgData name="Lisa Knoche" userId="c5869c56-469d-42d0-a8e3-23e11c35bdf1" providerId="ADAL" clId="{4B564AE9-A53C-450A-922F-59B15178E8F3}" dt="2021-10-08T18:36:42.953" v="392" actId="478"/>
          <ac:picMkLst>
            <pc:docMk/>
            <pc:sldMk cId="1342109278" sldId="270"/>
            <ac:picMk id="10" creationId="{5A1020CA-5665-451F-9E2E-6794358F6F8B}"/>
          </ac:picMkLst>
        </pc:picChg>
        <pc:picChg chg="add del mod ord">
          <ac:chgData name="Lisa Knoche" userId="c5869c56-469d-42d0-a8e3-23e11c35bdf1" providerId="ADAL" clId="{4B564AE9-A53C-450A-922F-59B15178E8F3}" dt="2021-10-08T19:05:03.046" v="1184" actId="478"/>
          <ac:picMkLst>
            <pc:docMk/>
            <pc:sldMk cId="1342109278" sldId="270"/>
            <ac:picMk id="13" creationId="{BEDD299C-7DFE-487A-A327-5E1D924F7984}"/>
          </ac:picMkLst>
        </pc:picChg>
        <pc:picChg chg="add del mod">
          <ac:chgData name="Lisa Knoche" userId="c5869c56-469d-42d0-a8e3-23e11c35bdf1" providerId="ADAL" clId="{4B564AE9-A53C-450A-922F-59B15178E8F3}" dt="2021-10-08T19:05:04.599" v="1185" actId="478"/>
          <ac:picMkLst>
            <pc:docMk/>
            <pc:sldMk cId="1342109278" sldId="270"/>
            <ac:picMk id="14" creationId="{86AAAEBE-5D0D-437D-B105-E7A2F46BE6AF}"/>
          </ac:picMkLst>
        </pc:picChg>
        <pc:picChg chg="mod">
          <ac:chgData name="Lisa Knoche" userId="c5869c56-469d-42d0-a8e3-23e11c35bdf1" providerId="ADAL" clId="{4B564AE9-A53C-450A-922F-59B15178E8F3}" dt="2021-10-08T19:05:05.458" v="1186"/>
          <ac:picMkLst>
            <pc:docMk/>
            <pc:sldMk cId="1342109278" sldId="270"/>
            <ac:picMk id="16" creationId="{F59408F2-8280-4C74-9C4B-4B2C3D8041F4}"/>
          </ac:picMkLst>
        </pc:picChg>
        <pc:picChg chg="mod">
          <ac:chgData name="Lisa Knoche" userId="c5869c56-469d-42d0-a8e3-23e11c35bdf1" providerId="ADAL" clId="{4B564AE9-A53C-450A-922F-59B15178E8F3}" dt="2021-10-08T19:05:05.458" v="1186"/>
          <ac:picMkLst>
            <pc:docMk/>
            <pc:sldMk cId="1342109278" sldId="270"/>
            <ac:picMk id="18" creationId="{71E606A7-2942-4F78-A8A5-8EABFFD9FB21}"/>
          </ac:picMkLst>
        </pc:picChg>
      </pc:sldChg>
      <pc:sldChg chg="del">
        <pc:chgData name="Lisa Knoche" userId="c5869c56-469d-42d0-a8e3-23e11c35bdf1" providerId="ADAL" clId="{4B564AE9-A53C-450A-922F-59B15178E8F3}" dt="2021-10-08T18:30:47.911" v="263" actId="2696"/>
        <pc:sldMkLst>
          <pc:docMk/>
          <pc:sldMk cId="3684338318" sldId="271"/>
        </pc:sldMkLst>
      </pc:sldChg>
      <pc:sldChg chg="add del ord">
        <pc:chgData name="Lisa Knoche" userId="c5869c56-469d-42d0-a8e3-23e11c35bdf1" providerId="ADAL" clId="{4B564AE9-A53C-450A-922F-59B15178E8F3}" dt="2021-10-11T21:17:13.744" v="1243" actId="47"/>
        <pc:sldMkLst>
          <pc:docMk/>
          <pc:sldMk cId="3162453454" sldId="272"/>
        </pc:sldMkLst>
      </pc:sldChg>
      <pc:sldChg chg="add del">
        <pc:chgData name="Lisa Knoche" userId="c5869c56-469d-42d0-a8e3-23e11c35bdf1" providerId="ADAL" clId="{4B564AE9-A53C-450A-922F-59B15178E8F3}" dt="2021-10-08T18:38:14.372" v="404" actId="2890"/>
        <pc:sldMkLst>
          <pc:docMk/>
          <pc:sldMk cId="3703889047" sldId="273"/>
        </pc:sldMkLst>
      </pc:sldChg>
      <pc:sldChg chg="addSp delSp modSp new mod">
        <pc:chgData name="Lisa Knoche" userId="c5869c56-469d-42d0-a8e3-23e11c35bdf1" providerId="ADAL" clId="{4B564AE9-A53C-450A-922F-59B15178E8F3}" dt="2021-10-11T12:34:22.930" v="1214"/>
        <pc:sldMkLst>
          <pc:docMk/>
          <pc:sldMk cId="4018870196" sldId="273"/>
        </pc:sldMkLst>
        <pc:spChg chg="mod">
          <ac:chgData name="Lisa Knoche" userId="c5869c56-469d-42d0-a8e3-23e11c35bdf1" providerId="ADAL" clId="{4B564AE9-A53C-450A-922F-59B15178E8F3}" dt="2021-10-11T12:34:22.930" v="1214"/>
          <ac:spMkLst>
            <pc:docMk/>
            <pc:sldMk cId="4018870196" sldId="273"/>
            <ac:spMk id="2" creationId="{29C3705D-3229-4B0C-A99F-A6D264550B77}"/>
          </ac:spMkLst>
        </pc:spChg>
        <pc:spChg chg="del">
          <ac:chgData name="Lisa Knoche" userId="c5869c56-469d-42d0-a8e3-23e11c35bdf1" providerId="ADAL" clId="{4B564AE9-A53C-450A-922F-59B15178E8F3}" dt="2021-10-08T19:07:19.727" v="1198" actId="478"/>
          <ac:spMkLst>
            <pc:docMk/>
            <pc:sldMk cId="4018870196" sldId="273"/>
            <ac:spMk id="3" creationId="{76F34EC7-F056-4B84-A008-4108D8286E72}"/>
          </ac:spMkLst>
        </pc:spChg>
        <pc:picChg chg="add del mod">
          <ac:chgData name="Lisa Knoche" userId="c5869c56-469d-42d0-a8e3-23e11c35bdf1" providerId="ADAL" clId="{4B564AE9-A53C-450A-922F-59B15178E8F3}" dt="2021-10-08T19:11:36.394" v="1200" actId="478"/>
          <ac:picMkLst>
            <pc:docMk/>
            <pc:sldMk cId="4018870196" sldId="273"/>
            <ac:picMk id="4" creationId="{BE542267-6DF4-48BB-B474-4F7EC0F3AEDB}"/>
          </ac:picMkLst>
        </pc:picChg>
        <pc:picChg chg="add del mod">
          <ac:chgData name="Lisa Knoche" userId="c5869c56-469d-42d0-a8e3-23e11c35bdf1" providerId="ADAL" clId="{4B564AE9-A53C-450A-922F-59B15178E8F3}" dt="2021-10-11T12:34:06.212" v="1210" actId="478"/>
          <ac:picMkLst>
            <pc:docMk/>
            <pc:sldMk cId="4018870196" sldId="273"/>
            <ac:picMk id="6" creationId="{C25E7488-5D65-4561-906C-B867BAED4656}"/>
          </ac:picMkLst>
        </pc:picChg>
        <pc:picChg chg="add mod">
          <ac:chgData name="Lisa Knoche" userId="c5869c56-469d-42d0-a8e3-23e11c35bdf1" providerId="ADAL" clId="{4B564AE9-A53C-450A-922F-59B15178E8F3}" dt="2021-10-11T12:34:11.354" v="1213" actId="1076"/>
          <ac:picMkLst>
            <pc:docMk/>
            <pc:sldMk cId="4018870196" sldId="273"/>
            <ac:picMk id="7" creationId="{31589CEC-2259-4E5C-ADB2-3EBE3CE4C491}"/>
          </ac:picMkLst>
        </pc:picChg>
      </pc:sldChg>
      <pc:sldChg chg="add del">
        <pc:chgData name="Lisa Knoche" userId="c5869c56-469d-42d0-a8e3-23e11c35bdf1" providerId="ADAL" clId="{4B564AE9-A53C-450A-922F-59B15178E8F3}" dt="2021-10-08T18:38:13.930" v="403" actId="2890"/>
        <pc:sldMkLst>
          <pc:docMk/>
          <pc:sldMk cId="4229532443" sldId="274"/>
        </pc:sldMkLst>
      </pc:sldChg>
      <pc:sldChg chg="modSp mod ord">
        <pc:chgData name="Lisa Knoche" userId="c5869c56-469d-42d0-a8e3-23e11c35bdf1" providerId="ADAL" clId="{4B564AE9-A53C-450A-922F-59B15178E8F3}" dt="2021-10-11T21:18:52.813" v="1253" actId="404"/>
        <pc:sldMkLst>
          <pc:docMk/>
          <pc:sldMk cId="1709000813" sldId="475"/>
        </pc:sldMkLst>
        <pc:spChg chg="mod">
          <ac:chgData name="Lisa Knoche" userId="c5869c56-469d-42d0-a8e3-23e11c35bdf1" providerId="ADAL" clId="{4B564AE9-A53C-450A-922F-59B15178E8F3}" dt="2021-10-11T12:42:40.876" v="1225"/>
          <ac:spMkLst>
            <pc:docMk/>
            <pc:sldMk cId="1709000813" sldId="475"/>
            <ac:spMk id="2" creationId="{45DA8B29-983C-034D-BCD0-2B5EC321B130}"/>
          </ac:spMkLst>
        </pc:spChg>
        <pc:spChg chg="mod">
          <ac:chgData name="Lisa Knoche" userId="c5869c56-469d-42d0-a8e3-23e11c35bdf1" providerId="ADAL" clId="{4B564AE9-A53C-450A-922F-59B15178E8F3}" dt="2021-10-11T21:18:52.813" v="1253" actId="404"/>
          <ac:spMkLst>
            <pc:docMk/>
            <pc:sldMk cId="1709000813" sldId="475"/>
            <ac:spMk id="3" creationId="{A78D9688-FC06-6B46-A7CE-86EC61C1902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8DD12-78C9-4118-AEAD-62FFA0659BE7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2A00D0-1E11-4A36-99E2-3A7B91CF092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F7628FB-957D-4C04-B1C8-EA2F687EA7BD}" type="parTrans" cxnId="{121DC9D9-41CD-4A7B-A118-13BD2D6D6DD1}">
      <dgm:prSet/>
      <dgm:spPr/>
      <dgm:t>
        <a:bodyPr/>
        <a:lstStyle/>
        <a:p>
          <a:endParaRPr lang="en-US"/>
        </a:p>
      </dgm:t>
    </dgm:pt>
    <dgm:pt modelId="{F5953D72-DD2A-40F2-A6A7-D7E51216E791}" type="sibTrans" cxnId="{121DC9D9-41CD-4A7B-A118-13BD2D6D6DD1}">
      <dgm:prSet/>
      <dgm:spPr/>
      <dgm:t>
        <a:bodyPr/>
        <a:lstStyle/>
        <a:p>
          <a:endParaRPr lang="en-US"/>
        </a:p>
      </dgm:t>
    </dgm:pt>
    <dgm:pt modelId="{F26C9FA8-A338-4CA4-9095-7635E09AEAC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7053F26-8840-479E-876B-6AA75385815F}" type="parTrans" cxnId="{9052363C-C7D5-4809-856F-CAEE5D8BE644}">
      <dgm:prSet/>
      <dgm:spPr/>
      <dgm:t>
        <a:bodyPr/>
        <a:lstStyle/>
        <a:p>
          <a:endParaRPr lang="en-US"/>
        </a:p>
      </dgm:t>
    </dgm:pt>
    <dgm:pt modelId="{225FDD2A-EF8B-4E86-8AD7-85376F555E1E}" type="sibTrans" cxnId="{9052363C-C7D5-4809-856F-CAEE5D8BE644}">
      <dgm:prSet/>
      <dgm:spPr/>
      <dgm:t>
        <a:bodyPr/>
        <a:lstStyle/>
        <a:p>
          <a:endParaRPr lang="en-US"/>
        </a:p>
      </dgm:t>
    </dgm:pt>
    <dgm:pt modelId="{E792359C-1F35-4F06-AFDB-59BBA1800840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FCD7341C-7BCD-4EE9-A1F5-D9292271C191}" type="parTrans" cxnId="{6039C6C3-4A00-49CC-9E0F-ABDF7DB190AF}">
      <dgm:prSet/>
      <dgm:spPr/>
      <dgm:t>
        <a:bodyPr/>
        <a:lstStyle/>
        <a:p>
          <a:endParaRPr lang="en-US"/>
        </a:p>
      </dgm:t>
    </dgm:pt>
    <dgm:pt modelId="{A0E583CE-B7B7-43B3-84DD-22D1072C68B3}" type="sibTrans" cxnId="{6039C6C3-4A00-49CC-9E0F-ABDF7DB190AF}">
      <dgm:prSet/>
      <dgm:spPr/>
      <dgm:t>
        <a:bodyPr/>
        <a:lstStyle/>
        <a:p>
          <a:endParaRPr lang="en-US"/>
        </a:p>
      </dgm:t>
    </dgm:pt>
    <dgm:pt modelId="{AC922424-43C8-4D97-B62A-B2E5047D9EC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AF6777A-BBB2-45C2-9C53-61B5FD45D4FE}" type="sibTrans" cxnId="{CB13E5D8-D93A-4641-8713-F31319D2887F}">
      <dgm:prSet/>
      <dgm:spPr/>
      <dgm:t>
        <a:bodyPr/>
        <a:lstStyle/>
        <a:p>
          <a:endParaRPr lang="en-US"/>
        </a:p>
      </dgm:t>
    </dgm:pt>
    <dgm:pt modelId="{3FD18EFD-36F5-4A01-B62C-A36C2F5A20D8}" type="parTrans" cxnId="{CB13E5D8-D93A-4641-8713-F31319D2887F}">
      <dgm:prSet/>
      <dgm:spPr/>
      <dgm:t>
        <a:bodyPr/>
        <a:lstStyle/>
        <a:p>
          <a:endParaRPr lang="en-US"/>
        </a:p>
      </dgm:t>
    </dgm:pt>
    <dgm:pt modelId="{E28F1D04-0D8B-4C03-8C76-AF0572094B28}" type="pres">
      <dgm:prSet presAssocID="{1428DD12-78C9-4118-AEAD-62FFA0659BE7}" presName="Name0" presStyleCnt="0">
        <dgm:presLayoutVars>
          <dgm:chMax val="7"/>
          <dgm:resizeHandles val="exact"/>
        </dgm:presLayoutVars>
      </dgm:prSet>
      <dgm:spPr/>
    </dgm:pt>
    <dgm:pt modelId="{FD657A3B-0B8B-482B-87DE-DC2745AC25A1}" type="pres">
      <dgm:prSet presAssocID="{1428DD12-78C9-4118-AEAD-62FFA0659BE7}" presName="comp1" presStyleCnt="0"/>
      <dgm:spPr/>
    </dgm:pt>
    <dgm:pt modelId="{85EE7F65-40AB-4A1C-AD42-187B2BF0524D}" type="pres">
      <dgm:prSet presAssocID="{1428DD12-78C9-4118-AEAD-62FFA0659BE7}" presName="circle1" presStyleLbl="node1" presStyleIdx="0" presStyleCnt="4"/>
      <dgm:spPr/>
    </dgm:pt>
    <dgm:pt modelId="{03EF2758-0684-4132-B883-C8D73C561269}" type="pres">
      <dgm:prSet presAssocID="{1428DD12-78C9-4118-AEAD-62FFA0659BE7}" presName="c1text" presStyleLbl="node1" presStyleIdx="0" presStyleCnt="4">
        <dgm:presLayoutVars>
          <dgm:bulletEnabled val="1"/>
        </dgm:presLayoutVars>
      </dgm:prSet>
      <dgm:spPr/>
    </dgm:pt>
    <dgm:pt modelId="{4EF44CF6-61F4-4E66-9713-513D746E4171}" type="pres">
      <dgm:prSet presAssocID="{1428DD12-78C9-4118-AEAD-62FFA0659BE7}" presName="comp2" presStyleCnt="0"/>
      <dgm:spPr/>
    </dgm:pt>
    <dgm:pt modelId="{2112501B-698C-4815-8A37-EA6312163A97}" type="pres">
      <dgm:prSet presAssocID="{1428DD12-78C9-4118-AEAD-62FFA0659BE7}" presName="circle2" presStyleLbl="node1" presStyleIdx="1" presStyleCnt="4"/>
      <dgm:spPr/>
    </dgm:pt>
    <dgm:pt modelId="{B0EF08A1-B7DC-4430-8C8D-7CE2E74A2875}" type="pres">
      <dgm:prSet presAssocID="{1428DD12-78C9-4118-AEAD-62FFA0659BE7}" presName="c2text" presStyleLbl="node1" presStyleIdx="1" presStyleCnt="4">
        <dgm:presLayoutVars>
          <dgm:bulletEnabled val="1"/>
        </dgm:presLayoutVars>
      </dgm:prSet>
      <dgm:spPr/>
    </dgm:pt>
    <dgm:pt modelId="{4C768611-9172-4998-98C1-BBD6814AF6A6}" type="pres">
      <dgm:prSet presAssocID="{1428DD12-78C9-4118-AEAD-62FFA0659BE7}" presName="comp3" presStyleCnt="0"/>
      <dgm:spPr/>
    </dgm:pt>
    <dgm:pt modelId="{7E54E601-8BFD-4619-A967-3104581DAC09}" type="pres">
      <dgm:prSet presAssocID="{1428DD12-78C9-4118-AEAD-62FFA0659BE7}" presName="circle3" presStyleLbl="node1" presStyleIdx="2" presStyleCnt="4"/>
      <dgm:spPr/>
    </dgm:pt>
    <dgm:pt modelId="{BA4FEAE4-9DA0-4D71-8971-301A081E6FCF}" type="pres">
      <dgm:prSet presAssocID="{1428DD12-78C9-4118-AEAD-62FFA0659BE7}" presName="c3text" presStyleLbl="node1" presStyleIdx="2" presStyleCnt="4">
        <dgm:presLayoutVars>
          <dgm:bulletEnabled val="1"/>
        </dgm:presLayoutVars>
      </dgm:prSet>
      <dgm:spPr/>
    </dgm:pt>
    <dgm:pt modelId="{8826C6C2-84D9-4FE6-BD28-39AC62903F01}" type="pres">
      <dgm:prSet presAssocID="{1428DD12-78C9-4118-AEAD-62FFA0659BE7}" presName="comp4" presStyleCnt="0"/>
      <dgm:spPr/>
    </dgm:pt>
    <dgm:pt modelId="{11A1DCA7-EFD0-48C3-8E3D-07909E44C21C}" type="pres">
      <dgm:prSet presAssocID="{1428DD12-78C9-4118-AEAD-62FFA0659BE7}" presName="circle4" presStyleLbl="node1" presStyleIdx="3" presStyleCnt="4"/>
      <dgm:spPr/>
    </dgm:pt>
    <dgm:pt modelId="{68F75917-372F-453B-A987-43E4B4BB5EBE}" type="pres">
      <dgm:prSet presAssocID="{1428DD12-78C9-4118-AEAD-62FFA0659BE7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42BEE1B-5235-45C4-9494-AAB6E8E0CC43}" type="presOf" srcId="{F26C9FA8-A338-4CA4-9095-7635E09AEAC0}" destId="{BA4FEAE4-9DA0-4D71-8971-301A081E6FCF}" srcOrd="1" destOrd="0" presId="urn:microsoft.com/office/officeart/2005/8/layout/venn2"/>
    <dgm:cxn modelId="{9052363C-C7D5-4809-856F-CAEE5D8BE644}" srcId="{1428DD12-78C9-4118-AEAD-62FFA0659BE7}" destId="{F26C9FA8-A338-4CA4-9095-7635E09AEAC0}" srcOrd="2" destOrd="0" parTransId="{E7053F26-8840-479E-876B-6AA75385815F}" sibTransId="{225FDD2A-EF8B-4E86-8AD7-85376F555E1E}"/>
    <dgm:cxn modelId="{495C175D-BFFF-47F4-A055-70B4917C968E}" type="presOf" srcId="{F26C9FA8-A338-4CA4-9095-7635E09AEAC0}" destId="{7E54E601-8BFD-4619-A967-3104581DAC09}" srcOrd="0" destOrd="0" presId="urn:microsoft.com/office/officeart/2005/8/layout/venn2"/>
    <dgm:cxn modelId="{B963C64F-E481-49DA-BCD1-7228DB70A271}" type="presOf" srcId="{E792359C-1F35-4F06-AFDB-59BBA1800840}" destId="{11A1DCA7-EFD0-48C3-8E3D-07909E44C21C}" srcOrd="0" destOrd="0" presId="urn:microsoft.com/office/officeart/2005/8/layout/venn2"/>
    <dgm:cxn modelId="{1224BE72-74F0-4AF1-B184-CC6506637BF6}" type="presOf" srcId="{1428DD12-78C9-4118-AEAD-62FFA0659BE7}" destId="{E28F1D04-0D8B-4C03-8C76-AF0572094B28}" srcOrd="0" destOrd="0" presId="urn:microsoft.com/office/officeart/2005/8/layout/venn2"/>
    <dgm:cxn modelId="{5911CA57-F4C9-440A-9686-EEE4805FC046}" type="presOf" srcId="{E52A00D0-1E11-4A36-99E2-3A7B91CF0926}" destId="{85EE7F65-40AB-4A1C-AD42-187B2BF0524D}" srcOrd="0" destOrd="0" presId="urn:microsoft.com/office/officeart/2005/8/layout/venn2"/>
    <dgm:cxn modelId="{A9B27C7C-9387-42B9-8DC9-543A2C987341}" type="presOf" srcId="{AC922424-43C8-4D97-B62A-B2E5047D9EC7}" destId="{B0EF08A1-B7DC-4430-8C8D-7CE2E74A2875}" srcOrd="1" destOrd="0" presId="urn:microsoft.com/office/officeart/2005/8/layout/venn2"/>
    <dgm:cxn modelId="{CC2E89B5-A682-43E6-A6AB-2F29D94840E7}" type="presOf" srcId="{E792359C-1F35-4F06-AFDB-59BBA1800840}" destId="{68F75917-372F-453B-A987-43E4B4BB5EBE}" srcOrd="1" destOrd="0" presId="urn:microsoft.com/office/officeart/2005/8/layout/venn2"/>
    <dgm:cxn modelId="{6039C6C3-4A00-49CC-9E0F-ABDF7DB190AF}" srcId="{1428DD12-78C9-4118-AEAD-62FFA0659BE7}" destId="{E792359C-1F35-4F06-AFDB-59BBA1800840}" srcOrd="3" destOrd="0" parTransId="{FCD7341C-7BCD-4EE9-A1F5-D9292271C191}" sibTransId="{A0E583CE-B7B7-43B3-84DD-22D1072C68B3}"/>
    <dgm:cxn modelId="{4AFC08C4-344C-479F-AAC2-1253E9F9EE00}" type="presOf" srcId="{E52A00D0-1E11-4A36-99E2-3A7B91CF0926}" destId="{03EF2758-0684-4132-B883-C8D73C561269}" srcOrd="1" destOrd="0" presId="urn:microsoft.com/office/officeart/2005/8/layout/venn2"/>
    <dgm:cxn modelId="{CB13E5D8-D93A-4641-8713-F31319D2887F}" srcId="{1428DD12-78C9-4118-AEAD-62FFA0659BE7}" destId="{AC922424-43C8-4D97-B62A-B2E5047D9EC7}" srcOrd="1" destOrd="0" parTransId="{3FD18EFD-36F5-4A01-B62C-A36C2F5A20D8}" sibTransId="{BAF6777A-BBB2-45C2-9C53-61B5FD45D4FE}"/>
    <dgm:cxn modelId="{121DC9D9-41CD-4A7B-A118-13BD2D6D6DD1}" srcId="{1428DD12-78C9-4118-AEAD-62FFA0659BE7}" destId="{E52A00D0-1E11-4A36-99E2-3A7B91CF0926}" srcOrd="0" destOrd="0" parTransId="{4F7628FB-957D-4C04-B1C8-EA2F687EA7BD}" sibTransId="{F5953D72-DD2A-40F2-A6A7-D7E51216E791}"/>
    <dgm:cxn modelId="{FA50FAF3-62FB-4E78-B34A-47A6C79F01CB}" type="presOf" srcId="{AC922424-43C8-4D97-B62A-B2E5047D9EC7}" destId="{2112501B-698C-4815-8A37-EA6312163A97}" srcOrd="0" destOrd="0" presId="urn:microsoft.com/office/officeart/2005/8/layout/venn2"/>
    <dgm:cxn modelId="{4816FBE5-C172-4DF3-AE56-99CEBBB4B1C1}" type="presParOf" srcId="{E28F1D04-0D8B-4C03-8C76-AF0572094B28}" destId="{FD657A3B-0B8B-482B-87DE-DC2745AC25A1}" srcOrd="0" destOrd="0" presId="urn:microsoft.com/office/officeart/2005/8/layout/venn2"/>
    <dgm:cxn modelId="{1DCF6C55-C788-4B2C-92EE-5C0A7DF1C359}" type="presParOf" srcId="{FD657A3B-0B8B-482B-87DE-DC2745AC25A1}" destId="{85EE7F65-40AB-4A1C-AD42-187B2BF0524D}" srcOrd="0" destOrd="0" presId="urn:microsoft.com/office/officeart/2005/8/layout/venn2"/>
    <dgm:cxn modelId="{343E235E-4B06-4193-BEBE-C9B7ECE6C426}" type="presParOf" srcId="{FD657A3B-0B8B-482B-87DE-DC2745AC25A1}" destId="{03EF2758-0684-4132-B883-C8D73C561269}" srcOrd="1" destOrd="0" presId="urn:microsoft.com/office/officeart/2005/8/layout/venn2"/>
    <dgm:cxn modelId="{E78A4812-3897-4231-AAF4-B5F7022CC58A}" type="presParOf" srcId="{E28F1D04-0D8B-4C03-8C76-AF0572094B28}" destId="{4EF44CF6-61F4-4E66-9713-513D746E4171}" srcOrd="1" destOrd="0" presId="urn:microsoft.com/office/officeart/2005/8/layout/venn2"/>
    <dgm:cxn modelId="{731B798E-A1B4-49E5-B0E7-15AF5C39910E}" type="presParOf" srcId="{4EF44CF6-61F4-4E66-9713-513D746E4171}" destId="{2112501B-698C-4815-8A37-EA6312163A97}" srcOrd="0" destOrd="0" presId="urn:microsoft.com/office/officeart/2005/8/layout/venn2"/>
    <dgm:cxn modelId="{BB4EE3E1-26CD-415C-9027-9C30A76C99E8}" type="presParOf" srcId="{4EF44CF6-61F4-4E66-9713-513D746E4171}" destId="{B0EF08A1-B7DC-4430-8C8D-7CE2E74A2875}" srcOrd="1" destOrd="0" presId="urn:microsoft.com/office/officeart/2005/8/layout/venn2"/>
    <dgm:cxn modelId="{78C576B2-53A2-4ADD-A07B-2917BD288712}" type="presParOf" srcId="{E28F1D04-0D8B-4C03-8C76-AF0572094B28}" destId="{4C768611-9172-4998-98C1-BBD6814AF6A6}" srcOrd="2" destOrd="0" presId="urn:microsoft.com/office/officeart/2005/8/layout/venn2"/>
    <dgm:cxn modelId="{D69D824F-A8D7-4483-96A4-7F82E379127B}" type="presParOf" srcId="{4C768611-9172-4998-98C1-BBD6814AF6A6}" destId="{7E54E601-8BFD-4619-A967-3104581DAC09}" srcOrd="0" destOrd="0" presId="urn:microsoft.com/office/officeart/2005/8/layout/venn2"/>
    <dgm:cxn modelId="{E3B9F996-B913-4A2E-825A-17D7EC69996C}" type="presParOf" srcId="{4C768611-9172-4998-98C1-BBD6814AF6A6}" destId="{BA4FEAE4-9DA0-4D71-8971-301A081E6FCF}" srcOrd="1" destOrd="0" presId="urn:microsoft.com/office/officeart/2005/8/layout/venn2"/>
    <dgm:cxn modelId="{302E8665-3DD6-464F-8DEC-E55D64843857}" type="presParOf" srcId="{E28F1D04-0D8B-4C03-8C76-AF0572094B28}" destId="{8826C6C2-84D9-4FE6-BD28-39AC62903F01}" srcOrd="3" destOrd="0" presId="urn:microsoft.com/office/officeart/2005/8/layout/venn2"/>
    <dgm:cxn modelId="{13799475-7528-40FC-921C-0F40E09C1003}" type="presParOf" srcId="{8826C6C2-84D9-4FE6-BD28-39AC62903F01}" destId="{11A1DCA7-EFD0-48C3-8E3D-07909E44C21C}" srcOrd="0" destOrd="0" presId="urn:microsoft.com/office/officeart/2005/8/layout/venn2"/>
    <dgm:cxn modelId="{73997190-DBA2-42BD-BB93-171331235FAD}" type="presParOf" srcId="{8826C6C2-84D9-4FE6-BD28-39AC62903F01}" destId="{68F75917-372F-453B-A987-43E4B4BB5EB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E7F65-40AB-4A1C-AD42-187B2BF0524D}">
      <dsp:nvSpPr>
        <dsp:cNvPr id="0" name=""/>
        <dsp:cNvSpPr/>
      </dsp:nvSpPr>
      <dsp:spPr>
        <a:xfrm>
          <a:off x="1417586" y="0"/>
          <a:ext cx="5473448" cy="54734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>
        <a:off x="3389122" y="273672"/>
        <a:ext cx="1530376" cy="821017"/>
      </dsp:txXfrm>
    </dsp:sp>
    <dsp:sp modelId="{2112501B-698C-4815-8A37-EA6312163A97}">
      <dsp:nvSpPr>
        <dsp:cNvPr id="0" name=""/>
        <dsp:cNvSpPr/>
      </dsp:nvSpPr>
      <dsp:spPr>
        <a:xfrm>
          <a:off x="1964931" y="1094689"/>
          <a:ext cx="4378759" cy="43787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>
        <a:off x="3389122" y="1357415"/>
        <a:ext cx="1530376" cy="788176"/>
      </dsp:txXfrm>
    </dsp:sp>
    <dsp:sp modelId="{7E54E601-8BFD-4619-A967-3104581DAC09}">
      <dsp:nvSpPr>
        <dsp:cNvPr id="0" name=""/>
        <dsp:cNvSpPr/>
      </dsp:nvSpPr>
      <dsp:spPr>
        <a:xfrm>
          <a:off x="2512276" y="2189379"/>
          <a:ext cx="3284069" cy="32840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>
        <a:off x="3389122" y="2435684"/>
        <a:ext cx="1530376" cy="738915"/>
      </dsp:txXfrm>
    </dsp:sp>
    <dsp:sp modelId="{11A1DCA7-EFD0-48C3-8E3D-07909E44C21C}">
      <dsp:nvSpPr>
        <dsp:cNvPr id="0" name=""/>
        <dsp:cNvSpPr/>
      </dsp:nvSpPr>
      <dsp:spPr>
        <a:xfrm>
          <a:off x="3059621" y="3284069"/>
          <a:ext cx="2189379" cy="21893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Child</a:t>
          </a:r>
        </a:p>
      </dsp:txBody>
      <dsp:txXfrm>
        <a:off x="3380248" y="3831414"/>
        <a:ext cx="1548125" cy="109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5386" cy="351419"/>
          </a:xfrm>
          <a:prstGeom prst="rect">
            <a:avLst/>
          </a:prstGeom>
        </p:spPr>
        <p:txBody>
          <a:bodyPr vert="horz" lIns="58659" tIns="29329" rIns="58659" bIns="29329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1943" y="0"/>
            <a:ext cx="4026293" cy="351419"/>
          </a:xfrm>
          <a:prstGeom prst="rect">
            <a:avLst/>
          </a:prstGeom>
        </p:spPr>
        <p:txBody>
          <a:bodyPr vert="horz" lIns="58659" tIns="29329" rIns="58659" bIns="29329" rtlCol="0"/>
          <a:lstStyle>
            <a:lvl1pPr algn="r">
              <a:defRPr sz="800"/>
            </a:lvl1pPr>
          </a:lstStyle>
          <a:p>
            <a:fld id="{E4296A75-FE71-4F5C-B64E-79AF54B31D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3175" y="874713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659" tIns="29329" rIns="58659" bIns="2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70699"/>
            <a:ext cx="7432040" cy="2757845"/>
          </a:xfrm>
          <a:prstGeom prst="rect">
            <a:avLst/>
          </a:prstGeom>
        </p:spPr>
        <p:txBody>
          <a:bodyPr vert="horz" lIns="58659" tIns="29329" rIns="58659" bIns="29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632"/>
            <a:ext cx="4025386" cy="351418"/>
          </a:xfrm>
          <a:prstGeom prst="rect">
            <a:avLst/>
          </a:prstGeom>
        </p:spPr>
        <p:txBody>
          <a:bodyPr vert="horz" lIns="58659" tIns="29329" rIns="58659" bIns="29329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1943" y="6652632"/>
            <a:ext cx="4026293" cy="351418"/>
          </a:xfrm>
          <a:prstGeom prst="rect">
            <a:avLst/>
          </a:prstGeom>
        </p:spPr>
        <p:txBody>
          <a:bodyPr vert="horz" lIns="58659" tIns="29329" rIns="58659" bIns="29329" rtlCol="0" anchor="b"/>
          <a:lstStyle>
            <a:lvl1pPr algn="r">
              <a:defRPr sz="800"/>
            </a:lvl1pPr>
          </a:lstStyle>
          <a:p>
            <a:fld id="{68E57F8F-BC5C-46B8-A561-C9206A77C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13042">
              <a:defRPr/>
            </a:pPr>
            <a:fld id="{10E38986-077A-4DD2-86ED-ABD10FA0EA9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61304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367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134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4394">
              <a:defRPr/>
            </a:pPr>
            <a:fld id="{D61BBF38-2381-4DEA-A331-28F982C57009}" type="slidenum">
              <a:rPr lang="en-US">
                <a:solidFill>
                  <a:prstClr val="black"/>
                </a:solidFill>
                <a:latin typeface="Calibri"/>
              </a:rPr>
              <a:pPr defTabSz="60439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C51A7-7D59-4E02-AC08-048C5356B1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FC753C5-0550-4B8E-9995-97FFA63D6B68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78B3DE-85B1-468C-81BF-AF7CCF8C2296}"/>
              </a:ext>
            </a:extLst>
          </p:cNvPr>
          <p:cNvSpPr/>
          <p:nvPr userDrawn="1"/>
        </p:nvSpPr>
        <p:spPr>
          <a:xfrm>
            <a:off x="-113608" y="6187441"/>
            <a:ext cx="7057505" cy="276061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64254-1AFA-4F28-B0CC-C49E9809B8F1}"/>
              </a:ext>
            </a:extLst>
          </p:cNvPr>
          <p:cNvSpPr/>
          <p:nvPr userDrawn="1"/>
        </p:nvSpPr>
        <p:spPr>
          <a:xfrm>
            <a:off x="0" y="266007"/>
            <a:ext cx="7057505" cy="56692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409244"/>
            <a:ext cx="4724400" cy="3937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47BD7BE-CF9D-4922-A457-C59F4EA44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11281158" y="1237130"/>
            <a:ext cx="4594186" cy="397264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94CC16-D772-4413-91D6-339C2E50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2" y="0"/>
            <a:ext cx="9318448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138" y="3183784"/>
            <a:ext cx="6018415" cy="233942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ts val="6000"/>
              </a:lnSpc>
              <a:defRPr sz="7200" b="1" i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1026A8-029D-4947-9976-F4BD00BD32DA}"/>
              </a:ext>
            </a:extLst>
          </p:cNvPr>
          <p:cNvCxnSpPr/>
          <p:nvPr userDrawn="1"/>
        </p:nvCxnSpPr>
        <p:spPr>
          <a:xfrm>
            <a:off x="6891251" y="274320"/>
            <a:ext cx="0" cy="5627716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FAB341-9692-4E1C-A6F5-58CF8CFF33C1}"/>
              </a:ext>
            </a:extLst>
          </p:cNvPr>
          <p:cNvCxnSpPr>
            <a:cxnSpLocks/>
          </p:cNvCxnSpPr>
          <p:nvPr userDrawn="1"/>
        </p:nvCxnSpPr>
        <p:spPr>
          <a:xfrm>
            <a:off x="6885709" y="6184669"/>
            <a:ext cx="0" cy="2754283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5EB4E-40AF-4958-A6F5-E24F1651A61D}"/>
              </a:ext>
            </a:extLst>
          </p:cNvPr>
          <p:cNvSpPr/>
          <p:nvPr userDrawn="1"/>
        </p:nvSpPr>
        <p:spPr>
          <a:xfrm>
            <a:off x="1344706" y="0"/>
            <a:ext cx="14911294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B8FDD8-ABF1-4E18-AC17-55EEF8AF5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8CBF8FA-7964-4606-A31D-9C52F9099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6" y="0"/>
            <a:ext cx="1283234" cy="915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4D75A-7F73-4D1B-B028-D379C60B1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red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A402E2-B918-491D-A3D0-562A8CD6D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03E4C-1FCB-4B9E-AED0-FD61B088F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- red/white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5BD7A-0842-421E-849B-6C397FA04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986CB-A289-427F-AB44-0426E7AA711B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A59B1-E44A-4DC6-AD6C-3E5C52D690E5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DC194A6-E145-4E33-955F-3F10BECE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B7A0D3-73E0-4B71-9635-D3B2420906D8}"/>
              </a:ext>
            </a:extLst>
          </p:cNvPr>
          <p:cNvSpPr/>
          <p:nvPr userDrawn="1"/>
        </p:nvSpPr>
        <p:spPr>
          <a:xfrm>
            <a:off x="1995055" y="0"/>
            <a:ext cx="14260945" cy="9144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775AD23-75D4-4319-B59B-CDD66429B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b="24187"/>
          <a:stretch/>
        </p:blipFill>
        <p:spPr>
          <a:xfrm>
            <a:off x="2009165" y="6425322"/>
            <a:ext cx="13582996" cy="2718678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2A2A6-9B62-4310-85FC-20B3B8C2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7F6D8-7152-49C3-8C61-655CFBF4C88A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E15C60-ACCC-4C9E-A798-5F9F1F788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3" y="0"/>
            <a:ext cx="93184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BBD17BA-1C3D-4AFC-AC68-AF5EAB88FEB2}"/>
              </a:ext>
            </a:extLst>
          </p:cNvPr>
          <p:cNvSpPr txBox="1">
            <a:spLocks/>
          </p:cNvSpPr>
          <p:nvPr userDrawn="1"/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F4E8D90-4FC4-4E9B-B94B-5E73156D76FD}"/>
              </a:ext>
            </a:extLst>
          </p:cNvPr>
          <p:cNvSpPr txBox="1">
            <a:spLocks/>
          </p:cNvSpPr>
          <p:nvPr userDrawn="1"/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Edit Master text styles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3347817-1499-4303-9BD4-04B64304B4A2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05A5A1-12D7-4772-A230-1359B959A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7E658-E606-46AB-A121-4250BB5DAC4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623EC-F32C-4552-8F91-6C1296907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F77F5-AD8F-4879-A8D3-4F8027BA8E68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EB0EFA-89AE-462C-9AB7-68AD93CBB9F4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9" r:id="rId4"/>
    <p:sldLayoutId id="2147483664" r:id="rId5"/>
    <p:sldLayoutId id="2147483668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ttingready.unl.edu/" TargetMode="External"/><Relationship Id="rId2" Type="http://schemas.openxmlformats.org/officeDocument/2006/relationships/hyperlink" Target="mailto:lknoche2@unl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2" y="6340609"/>
            <a:ext cx="5987363" cy="836278"/>
          </a:xfrm>
          <a:prstGeom prst="rect">
            <a:avLst/>
          </a:prstGeom>
        </p:spPr>
        <p:txBody>
          <a:bodyPr/>
          <a:lstStyle/>
          <a:p>
            <a:r>
              <a:rPr lang="en-US" sz="2800" b="1" i="1" dirty="0"/>
              <a:t>Lisa L. Knoche, Ph.D.</a:t>
            </a:r>
            <a:br>
              <a:rPr lang="en-US" sz="2800" dirty="0"/>
            </a:br>
            <a:r>
              <a:rPr lang="en-US" sz="2800" dirty="0"/>
              <a:t>Nebraska Center for Research on Children, Youth, Families and Schools</a:t>
            </a:r>
            <a:br>
              <a:rPr lang="en-US" sz="2800" dirty="0"/>
            </a:br>
            <a:r>
              <a:rPr lang="en-US" sz="2800" dirty="0"/>
              <a:t>@lisaknoche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138" y="3163522"/>
            <a:ext cx="6018415" cy="2359685"/>
          </a:xfrm>
        </p:spPr>
        <p:txBody>
          <a:bodyPr/>
          <a:lstStyle/>
          <a:p>
            <a:r>
              <a:rPr lang="en-US" dirty="0"/>
              <a:t>‘Getting Ready’ to Change the World</a:t>
            </a:r>
          </a:p>
        </p:txBody>
      </p:sp>
    </p:spTree>
    <p:extLst>
      <p:ext uri="{BB962C8B-B14F-4D97-AF65-F5344CB8AC3E}">
        <p14:creationId xmlns:p14="http://schemas.microsoft.com/office/powerpoint/2010/main" val="16707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EA099-AE85-7945-AADA-A1993EE6F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Lisa L. Knoche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Co-Director, Nebraska Center for Research on Children, Youth, Families and Schools (CYFS)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Director, Nebraska Academy for Early Childhood Research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Research Associate Professor, CYFS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</a:rPr>
              <a:t>Email: </a:t>
            </a:r>
            <a:r>
              <a:rPr lang="en-US" sz="4400" dirty="0">
                <a:hlinkClick r:id="rId2"/>
              </a:rPr>
              <a:t>lknoche2@unl.edu</a:t>
            </a:r>
            <a:endParaRPr lang="en-US" sz="4400" dirty="0"/>
          </a:p>
          <a:p>
            <a:r>
              <a:rPr lang="en-US" sz="4400" dirty="0">
                <a:hlinkClick r:id="rId3"/>
              </a:rPr>
              <a:t>https://gettingready.unl.edu/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1B2EBD-C741-4413-86FD-C418AB00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609600"/>
            <a:ext cx="11680173" cy="485139"/>
          </a:xfrm>
        </p:spPr>
        <p:txBody>
          <a:bodyPr/>
          <a:lstStyle/>
          <a:p>
            <a:r>
              <a:rPr lang="en-US" i="1" dirty="0"/>
              <a:t>Promoting Early Childhood Education and Development: HOW?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9EC018-C65E-497B-AE35-425A5273976B}"/>
              </a:ext>
            </a:extLst>
          </p:cNvPr>
          <p:cNvSpPr txBox="1">
            <a:spLocks/>
          </p:cNvSpPr>
          <p:nvPr/>
        </p:nvSpPr>
        <p:spPr>
          <a:xfrm>
            <a:off x="10250494" y="1374334"/>
            <a:ext cx="5795211" cy="657497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4000" kern="0" dirty="0">
                <a:solidFill>
                  <a:sysClr val="windowText" lastClr="000000"/>
                </a:solidFill>
              </a:rPr>
              <a:t>Supporting children’s learning and development by </a:t>
            </a:r>
            <a:r>
              <a:rPr lang="en-US" sz="4800" b="1" i="1" u="sng" kern="0" dirty="0">
                <a:solidFill>
                  <a:sysClr val="windowText" lastClr="000000"/>
                </a:solidFill>
              </a:rPr>
              <a:t>strengthening relationships</a:t>
            </a:r>
            <a:r>
              <a:rPr lang="en-US" sz="4800" b="1" u="sng" kern="0" dirty="0">
                <a:solidFill>
                  <a:sysClr val="windowText" lastClr="000000"/>
                </a:solidFill>
              </a:rPr>
              <a:t> </a:t>
            </a:r>
            <a:r>
              <a:rPr lang="en-US" sz="4000" kern="0" dirty="0">
                <a:solidFill>
                  <a:sysClr val="windowText" lastClr="000000"/>
                </a:solidFill>
              </a:rPr>
              <a:t>and </a:t>
            </a:r>
            <a:r>
              <a:rPr lang="en-US" sz="4800" b="1" i="1" u="sng" kern="0" dirty="0">
                <a:solidFill>
                  <a:sysClr val="windowText" lastClr="000000"/>
                </a:solidFill>
              </a:rPr>
              <a:t>building competencies</a:t>
            </a:r>
            <a:r>
              <a:rPr lang="en-US" sz="4000" i="1" u="sng" kern="0" dirty="0">
                <a:solidFill>
                  <a:sysClr val="windowText" lastClr="000000"/>
                </a:solidFill>
              </a:rPr>
              <a:t> </a:t>
            </a:r>
            <a:r>
              <a:rPr lang="en-US" sz="4000" kern="0" dirty="0">
                <a:solidFill>
                  <a:sysClr val="windowText" lastClr="000000"/>
                </a:solidFill>
              </a:rPr>
              <a:t>among families and educators in all early childhood settings.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AC0BA-B5DF-4C09-ABEB-07027165E2DE}"/>
              </a:ext>
            </a:extLst>
          </p:cNvPr>
          <p:cNvSpPr/>
          <p:nvPr/>
        </p:nvSpPr>
        <p:spPr>
          <a:xfrm>
            <a:off x="1287066" y="2288733"/>
            <a:ext cx="8855164" cy="511254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9428EE-6C60-422F-9356-4E155735BCD7}"/>
              </a:ext>
            </a:extLst>
          </p:cNvPr>
          <p:cNvGrpSpPr/>
          <p:nvPr/>
        </p:nvGrpSpPr>
        <p:grpSpPr>
          <a:xfrm>
            <a:off x="1341197" y="2161304"/>
            <a:ext cx="8855165" cy="5239973"/>
            <a:chOff x="4154311" y="2281853"/>
            <a:chExt cx="10171289" cy="5920935"/>
          </a:xfrm>
        </p:grpSpPr>
        <p:pic>
          <p:nvPicPr>
            <p:cNvPr id="16" name="Picture Placeholder 3">
              <a:extLst>
                <a:ext uri="{FF2B5EF4-FFF2-40B4-BE49-F238E27FC236}">
                  <a16:creationId xmlns:a16="http://schemas.microsoft.com/office/drawing/2014/main" id="{F59408F2-8280-4C74-9C4B-4B2C3D804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6" r="3372" b="7836"/>
            <a:stretch/>
          </p:blipFill>
          <p:spPr>
            <a:xfrm>
              <a:off x="4154311" y="2281853"/>
              <a:ext cx="10171289" cy="592093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E870CF-DBA0-45C2-9555-BB4F3BD87A15}"/>
                </a:ext>
              </a:extLst>
            </p:cNvPr>
            <p:cNvSpPr/>
            <p:nvPr/>
          </p:nvSpPr>
          <p:spPr>
            <a:xfrm>
              <a:off x="4154311" y="2281853"/>
              <a:ext cx="10171289" cy="5920935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E606A7-2942-4F78-A8A5-8EABFFD9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239" y="4655769"/>
              <a:ext cx="8001000" cy="211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10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705D-3229-4B0C-A99F-A6D26455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Promoting Early Childhood Education and Development: HOW?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89CEC-2259-4E5C-ADB2-3EBE3CE4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82" y="1421655"/>
            <a:ext cx="11060623" cy="64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D56B-65A8-6F41-BF7A-A46185B7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568961"/>
            <a:ext cx="11201400" cy="485139"/>
          </a:xfrm>
        </p:spPr>
        <p:txBody>
          <a:bodyPr/>
          <a:lstStyle/>
          <a:p>
            <a:r>
              <a:rPr lang="en-US" i="1" dirty="0"/>
              <a:t>Promoting Early Childhood Education and Development: WHY?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2735C6C-3392-4812-A806-2C44E93CB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0" y="2971800"/>
            <a:ext cx="4343400" cy="1776731"/>
          </a:xfrm>
        </p:spPr>
        <p:txBody>
          <a:bodyPr anchor="t"/>
          <a:lstStyle/>
          <a:p>
            <a:r>
              <a:rPr lang="en-US" sz="14000" dirty="0"/>
              <a:t>75%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7B148-4E87-4FBF-8F2F-DEB610D4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2667000"/>
            <a:ext cx="3505200" cy="376974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4E9CFBE-E825-458D-82A8-D1F08B2EFA04}"/>
              </a:ext>
            </a:extLst>
          </p:cNvPr>
          <p:cNvSpPr txBox="1">
            <a:spLocks/>
          </p:cNvSpPr>
          <p:nvPr/>
        </p:nvSpPr>
        <p:spPr>
          <a:xfrm>
            <a:off x="8509000" y="5119020"/>
            <a:ext cx="6324600" cy="1132489"/>
          </a:xfrm>
          <a:prstGeom prst="rect">
            <a:avLst/>
          </a:prstGeom>
        </p:spPr>
        <p:txBody>
          <a:bodyPr lIns="0" tIns="0" rIns="0" bIns="0" anchor="t"/>
          <a:lstStyle>
            <a:lvl1pPr marL="0" eaLnBrk="1" hangingPunct="1">
              <a:defRPr sz="48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of Nebraska children ages 0-6 have all available parents in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02720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8B29-983C-034D-BCD0-2B5EC32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Promoting Early Childhood Education and Development: 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9688-FC06-6B46-A7CE-86EC61C19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Generally, teachers felt less prepared to work with families than children. K-3 teachers felt the least prepared to work with families at the beginning of their careers; less than half (44.2%) reported feeling well-prepared. </a:t>
            </a:r>
          </a:p>
          <a:p>
            <a:endParaRPr lang="en-US" dirty="0"/>
          </a:p>
          <a:p>
            <a:r>
              <a:rPr lang="en-US" sz="2667" dirty="0">
                <a:solidFill>
                  <a:srgbClr val="7030A0"/>
                </a:solidFill>
              </a:rPr>
              <a:t>Nebraska Early Childhood Workforce Survey: </a:t>
            </a:r>
            <a:r>
              <a:rPr lang="en-US" sz="2667" dirty="0"/>
              <a:t>A Focus on Providers and Teachers</a:t>
            </a:r>
            <a:br>
              <a:rPr lang="en-US" sz="2667" dirty="0"/>
            </a:br>
            <a:r>
              <a:rPr lang="en-US" sz="1800" i="1" dirty="0"/>
              <a:t>https://buffettinstitute.nebraska.edu/our-work/elevating-the-early-childhood-workforce/survey</a:t>
            </a:r>
            <a:endParaRPr lang="en-US" sz="2667" i="1" dirty="0"/>
          </a:p>
        </p:txBody>
      </p:sp>
    </p:spTree>
    <p:extLst>
      <p:ext uri="{BB962C8B-B14F-4D97-AF65-F5344CB8AC3E}">
        <p14:creationId xmlns:p14="http://schemas.microsoft.com/office/powerpoint/2010/main" val="170900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63687" y="609600"/>
            <a:ext cx="11484113" cy="485139"/>
          </a:xfrm>
        </p:spPr>
        <p:txBody>
          <a:bodyPr>
            <a:noAutofit/>
          </a:bodyPr>
          <a:lstStyle/>
          <a:p>
            <a:r>
              <a:rPr lang="en-US" dirty="0"/>
              <a:t>Promoting Early Childhood Education and Development: </a:t>
            </a:r>
            <a:r>
              <a:rPr lang="en-US" i="1" dirty="0"/>
              <a:t>IMPACTS?</a:t>
            </a:r>
            <a:endParaRPr lang="en-US" sz="5333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type="body" idx="1"/>
          </p:nvPr>
        </p:nvSpPr>
        <p:spPr>
          <a:xfrm>
            <a:off x="2024265" y="1484242"/>
            <a:ext cx="13083209" cy="816333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3600" b="1" dirty="0"/>
              <a:t>CHILDREN BENEFIT</a:t>
            </a:r>
            <a:endParaRPr lang="en-US" sz="3600" dirty="0"/>
          </a:p>
          <a:p>
            <a:pPr lvl="4"/>
            <a:r>
              <a:rPr lang="en-US" sz="3600" dirty="0"/>
              <a:t>Social-Emotional Competencies</a:t>
            </a:r>
          </a:p>
          <a:p>
            <a:pPr lvl="4"/>
            <a:r>
              <a:rPr lang="en-US" sz="3600" dirty="0"/>
              <a:t>Language and Literacy </a:t>
            </a:r>
          </a:p>
          <a:p>
            <a:pPr lvl="4"/>
            <a:r>
              <a:rPr lang="en-US" sz="3600" dirty="0"/>
              <a:t>Self-Regulation</a:t>
            </a:r>
            <a:br>
              <a:rPr lang="en-US" sz="3600" dirty="0"/>
            </a:b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-112" charset="-128"/>
            </a:endParaRPr>
          </a:p>
          <a:p>
            <a:pPr lvl="1">
              <a:buFont typeface="Arial"/>
              <a:buChar char="•"/>
            </a:pP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-112" charset="-128"/>
              </a:rPr>
              <a:t>PARENTS BENEFIT. </a:t>
            </a:r>
          </a:p>
          <a:p>
            <a:pPr lvl="2">
              <a:buFont typeface="Arial"/>
              <a:buChar char="•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-112" charset="-128"/>
              </a:rPr>
              <a:t>Parents are more responsive to children’s needs.</a:t>
            </a:r>
            <a:endParaRPr lang="en-US" sz="14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-112" charset="-128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-112" charset="-128"/>
              </a:rPr>
              <a:t>EDUCATORS BENEFIT.</a:t>
            </a:r>
          </a:p>
          <a:p>
            <a:pPr lvl="2">
              <a:buFont typeface="Arial"/>
              <a:buChar char="•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-112" charset="-128"/>
              </a:rPr>
              <a:t>Family connections are collaborative.</a:t>
            </a:r>
            <a:b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-112" charset="-128"/>
              </a:rPr>
            </a:b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DF60244-D92E-4B80-B3AF-23458292FAAC}"/>
              </a:ext>
            </a:extLst>
          </p:cNvPr>
          <p:cNvSpPr/>
          <p:nvPr/>
        </p:nvSpPr>
        <p:spPr>
          <a:xfrm>
            <a:off x="3207025" y="3135870"/>
            <a:ext cx="530087" cy="1528893"/>
          </a:xfrm>
          <a:prstGeom prst="upArrow">
            <a:avLst/>
          </a:prstGeom>
          <a:solidFill>
            <a:srgbClr val="C70000"/>
          </a:solidFill>
          <a:ln>
            <a:solidFill>
              <a:srgbClr val="B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170CD-F7F3-48E6-B497-ED0E39F73449}"/>
              </a:ext>
            </a:extLst>
          </p:cNvPr>
          <p:cNvSpPr txBox="1"/>
          <p:nvPr/>
        </p:nvSpPr>
        <p:spPr>
          <a:xfrm>
            <a:off x="1900027" y="1311124"/>
            <a:ext cx="13331687" cy="584775"/>
          </a:xfrm>
          <a:prstGeom prst="rect">
            <a:avLst/>
          </a:prstGeom>
          <a:solidFill>
            <a:srgbClr val="C70000">
              <a:alpha val="6000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/>
              <a:t>Rigorous research trials since 2004 have shown the effectiveness of the model.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29035-3515-4BA2-BEFF-F8CD8DE44606}"/>
              </a:ext>
            </a:extLst>
          </p:cNvPr>
          <p:cNvSpPr txBox="1"/>
          <p:nvPr/>
        </p:nvSpPr>
        <p:spPr>
          <a:xfrm>
            <a:off x="10927108" y="2546768"/>
            <a:ext cx="4732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sz="3600" dirty="0"/>
              <a:t>Anxiety and Withdrawal</a:t>
            </a:r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BE7AA35-69AD-4965-9D81-B0152F2E3FFF}"/>
              </a:ext>
            </a:extLst>
          </p:cNvPr>
          <p:cNvSpPr/>
          <p:nvPr/>
        </p:nvSpPr>
        <p:spPr>
          <a:xfrm rot="10800000">
            <a:off x="10866510" y="3043106"/>
            <a:ext cx="530087" cy="1528893"/>
          </a:xfrm>
          <a:prstGeom prst="upArrow">
            <a:avLst/>
          </a:prstGeom>
          <a:solidFill>
            <a:srgbClr val="C70000"/>
          </a:solidFill>
          <a:ln>
            <a:solidFill>
              <a:srgbClr val="B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6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D56B-65A8-6F41-BF7A-A46185B7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568961"/>
            <a:ext cx="11201400" cy="485139"/>
          </a:xfrm>
        </p:spPr>
        <p:txBody>
          <a:bodyPr/>
          <a:lstStyle/>
          <a:p>
            <a:r>
              <a:rPr lang="en-US" i="1" dirty="0"/>
              <a:t>Promoting Early Childhood Education and Development: IMPACTS?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4F269F-D1FC-49A9-B43C-E29CB79C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2"/>
          <a:stretch/>
        </p:blipFill>
        <p:spPr>
          <a:xfrm>
            <a:off x="7554505" y="1291407"/>
            <a:ext cx="7685494" cy="750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EFBF72-ED37-48EF-BCE5-4FD52F8C8A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6" b="6264"/>
          <a:stretch/>
        </p:blipFill>
        <p:spPr>
          <a:xfrm>
            <a:off x="3317256" y="1291408"/>
            <a:ext cx="4048156" cy="3662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D410E-6E2E-4E0E-9127-DD1698F70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87"/>
          <a:stretch/>
        </p:blipFill>
        <p:spPr>
          <a:xfrm>
            <a:off x="3317256" y="5138369"/>
            <a:ext cx="4048156" cy="36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1B2EBD-C741-4413-86FD-C418AB00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609600"/>
            <a:ext cx="11680173" cy="485139"/>
          </a:xfrm>
        </p:spPr>
        <p:txBody>
          <a:bodyPr/>
          <a:lstStyle/>
          <a:p>
            <a:r>
              <a:rPr lang="en-US" dirty="0"/>
              <a:t>Promoting Early Childhood Education and Development: </a:t>
            </a:r>
            <a:r>
              <a:rPr lang="en-US" i="1" dirty="0"/>
              <a:t>INTERDISCIPLINARY CONNECTIONS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9F88E-2CEC-4B77-8439-91FF964AD3B4}"/>
              </a:ext>
            </a:extLst>
          </p:cNvPr>
          <p:cNvSpPr txBox="1"/>
          <p:nvPr/>
        </p:nvSpPr>
        <p:spPr>
          <a:xfrm>
            <a:off x="9145777" y="3540222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Economics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A93F6-80C2-4C44-846A-E688D82E843D}"/>
              </a:ext>
            </a:extLst>
          </p:cNvPr>
          <p:cNvSpPr txBox="1"/>
          <p:nvPr/>
        </p:nvSpPr>
        <p:spPr>
          <a:xfrm>
            <a:off x="8980833" y="2751546"/>
            <a:ext cx="697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Educational and Social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5680F-C28D-4B6B-B908-C9FE0A53E1F8}"/>
              </a:ext>
            </a:extLst>
          </p:cNvPr>
          <p:cNvSpPr txBox="1"/>
          <p:nvPr/>
        </p:nvSpPr>
        <p:spPr>
          <a:xfrm>
            <a:off x="8964423" y="5138552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Child and Family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321CD-670E-4F72-ADDE-4E01334EBB1F}"/>
              </a:ext>
            </a:extLst>
          </p:cNvPr>
          <p:cNvSpPr txBox="1"/>
          <p:nvPr/>
        </p:nvSpPr>
        <p:spPr>
          <a:xfrm>
            <a:off x="12343355" y="3503450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Psychology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1ED74-18D6-4E26-926F-CA767BEC3CD0}"/>
              </a:ext>
            </a:extLst>
          </p:cNvPr>
          <p:cNvSpPr txBox="1"/>
          <p:nvPr/>
        </p:nvSpPr>
        <p:spPr>
          <a:xfrm>
            <a:off x="10722859" y="1990248"/>
            <a:ext cx="687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Education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D4F04-EC8B-4A56-9CAE-8E277BB8058E}"/>
              </a:ext>
            </a:extLst>
          </p:cNvPr>
          <p:cNvSpPr txBox="1"/>
          <p:nvPr/>
        </p:nvSpPr>
        <p:spPr>
          <a:xfrm>
            <a:off x="11838177" y="5916200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Family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A2067-C80C-4563-972A-8A550CCE851C}"/>
              </a:ext>
            </a:extLst>
          </p:cNvPr>
          <p:cNvSpPr txBox="1"/>
          <p:nvPr/>
        </p:nvSpPr>
        <p:spPr>
          <a:xfrm>
            <a:off x="11019097" y="7138162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Sociology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CA848-0B17-4991-B497-6D750ABFA933}"/>
              </a:ext>
            </a:extLst>
          </p:cNvPr>
          <p:cNvSpPr txBox="1"/>
          <p:nvPr/>
        </p:nvSpPr>
        <p:spPr>
          <a:xfrm>
            <a:off x="9817884" y="4328578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 Studies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8B2AB0-CD7A-4107-B089-28CBA8153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266921"/>
              </p:ext>
            </p:extLst>
          </p:nvPr>
        </p:nvGraphicFramePr>
        <p:xfrm>
          <a:off x="546466" y="2444861"/>
          <a:ext cx="8308622" cy="547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FCF3BA-2BC5-4493-A470-94DAD5605B23}"/>
              </a:ext>
            </a:extLst>
          </p:cNvPr>
          <p:cNvSpPr txBox="1"/>
          <p:nvPr/>
        </p:nvSpPr>
        <p:spPr>
          <a:xfrm>
            <a:off x="9712311" y="6323027"/>
            <a:ext cx="581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Technology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3485CA-0679-441A-B82D-EA1C34AEF3A6}"/>
              </a:ext>
            </a:extLst>
          </p:cNvPr>
          <p:cNvSpPr/>
          <p:nvPr/>
        </p:nvSpPr>
        <p:spPr>
          <a:xfrm>
            <a:off x="8026400" y="1715911"/>
            <a:ext cx="72852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EC8ABAE-40E2-4DB8-BFC4-6BAD759E0A41}"/>
              </a:ext>
            </a:extLst>
          </p:cNvPr>
          <p:cNvSpPr/>
          <p:nvPr/>
        </p:nvSpPr>
        <p:spPr>
          <a:xfrm>
            <a:off x="3349485" y="0"/>
            <a:ext cx="1815548" cy="1934817"/>
          </a:xfrm>
          <a:prstGeom prst="mathMultiply">
            <a:avLst/>
          </a:prstGeom>
          <a:solidFill>
            <a:srgbClr val="C70000"/>
          </a:solidFill>
          <a:ln>
            <a:solidFill>
              <a:srgbClr val="C7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F4898A19-76A5-4FD2-AC4F-2323244B74E8}"/>
              </a:ext>
            </a:extLst>
          </p:cNvPr>
          <p:cNvSpPr/>
          <p:nvPr/>
        </p:nvSpPr>
        <p:spPr>
          <a:xfrm>
            <a:off x="9346095" y="3120887"/>
            <a:ext cx="1815548" cy="1934817"/>
          </a:xfrm>
          <a:prstGeom prst="mathMultiply">
            <a:avLst/>
          </a:prstGeom>
          <a:solidFill>
            <a:srgbClr val="C70000"/>
          </a:solidFill>
          <a:ln>
            <a:solidFill>
              <a:srgbClr val="C7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3614"/>
      </p:ext>
    </p:extLst>
  </p:cSld>
  <p:clrMapOvr>
    <a:masterClrMapping/>
  </p:clrMapOvr>
</p:sld>
</file>

<file path=ppt/theme/theme1.xml><?xml version="1.0" encoding="utf-8"?>
<a:theme xmlns:a="http://schemas.openxmlformats.org/drawingml/2006/main" name="Grand Challen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880</TotalTime>
  <Words>315</Words>
  <Application>Microsoft Office PowerPoint</Application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Grand Challenges</vt:lpstr>
      <vt:lpstr>‘Getting Ready’ to Change the World</vt:lpstr>
      <vt:lpstr>Promoting Early Childhood Education and Development: HOW?</vt:lpstr>
      <vt:lpstr>Promoting Early Childhood Education and Development: HOW?</vt:lpstr>
      <vt:lpstr>Promoting Early Childhood Education and Development: WHY?</vt:lpstr>
      <vt:lpstr>Promoting Early Childhood Education and Development: WHY?</vt:lpstr>
      <vt:lpstr>Promoting Early Childhood Education and Development: IMPACTS?</vt:lpstr>
      <vt:lpstr>Promoting Early Childhood Education and Development: IMPACTS?</vt:lpstr>
      <vt:lpstr>Promoting Early Childhood Education and Development: INTERDISCIPLINARY CONNECTIONS</vt:lpstr>
      <vt:lpstr>PowerPoint Presentation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Lisa Knoche</cp:lastModifiedBy>
  <cp:revision>9</cp:revision>
  <cp:lastPrinted>2021-10-11T21:06:26Z</cp:lastPrinted>
  <dcterms:created xsi:type="dcterms:W3CDTF">2018-09-25T20:37:23Z</dcterms:created>
  <dcterms:modified xsi:type="dcterms:W3CDTF">2021-10-11T21:19:03Z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</Properties>
</file>