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8" r:id="rId7"/>
    <p:sldId id="262" r:id="rId8"/>
    <p:sldId id="265" r:id="rId9"/>
    <p:sldId id="263" r:id="rId10"/>
    <p:sldId id="271" r:id="rId11"/>
    <p:sldId id="272" r:id="rId12"/>
    <p:sldId id="270" r:id="rId13"/>
    <p:sldId id="264" r:id="rId14"/>
    <p:sldId id="266" r:id="rId15"/>
    <p:sldId id="259" r:id="rId16"/>
    <p:sldId id="260" r:id="rId17"/>
  </p:sldIdLst>
  <p:sldSz cx="16256000" cy="9144000"/>
  <p:notesSz cx="16256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C70000"/>
    <a:srgbClr val="B70000"/>
    <a:srgbClr val="D1D3D4"/>
    <a:srgbClr val="DD2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16"/>
  </p:normalViewPr>
  <p:slideViewPr>
    <p:cSldViewPr snapToGrid="0">
      <p:cViewPr varScale="1">
        <p:scale>
          <a:sx n="63" d="100"/>
          <a:sy n="63" d="100"/>
        </p:scale>
        <p:origin x="10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ti Dev" userId="ed81bc65-b044-4302-b5d7-c9217eb1cf29" providerId="ADAL" clId="{AB520A9B-5479-468E-9D74-E3918ADE7B3F}"/>
    <pc:docChg chg="modSld">
      <pc:chgData name="Dipti Dev" userId="ed81bc65-b044-4302-b5d7-c9217eb1cf29" providerId="ADAL" clId="{AB520A9B-5479-468E-9D74-E3918ADE7B3F}" dt="2021-10-12T15:44:28.750" v="2"/>
      <pc:docMkLst>
        <pc:docMk/>
      </pc:docMkLst>
      <pc:sldChg chg="modAnim">
        <pc:chgData name="Dipti Dev" userId="ed81bc65-b044-4302-b5d7-c9217eb1cf29" providerId="ADAL" clId="{AB520A9B-5479-468E-9D74-E3918ADE7B3F}" dt="2021-10-12T15:44:28.750" v="2"/>
        <pc:sldMkLst>
          <pc:docMk/>
          <pc:sldMk cId="3370964448" sldId="270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8AF401-C0A2-4919-B31E-A5C151C86D7D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6FC149-CD4E-413D-8DBC-D416D4B61B7C}">
      <dgm:prSet phldrT="[Text]"/>
      <dgm:spPr/>
      <dgm:t>
        <a:bodyPr/>
        <a:lstStyle/>
        <a:p>
          <a:r>
            <a:rPr lang="en-US" dirty="0"/>
            <a:t>iEAT</a:t>
          </a:r>
        </a:p>
      </dgm:t>
    </dgm:pt>
    <dgm:pt modelId="{BBD364F5-D8C4-4036-AB80-9CED21164853}" type="parTrans" cxnId="{44BF9767-4FF3-4B83-957D-3D0D4B038F6C}">
      <dgm:prSet/>
      <dgm:spPr/>
      <dgm:t>
        <a:bodyPr/>
        <a:lstStyle/>
        <a:p>
          <a:endParaRPr lang="en-US"/>
        </a:p>
      </dgm:t>
    </dgm:pt>
    <dgm:pt modelId="{6022540D-ABCA-4D2B-94C3-D9824D374C1F}" type="sibTrans" cxnId="{44BF9767-4FF3-4B83-957D-3D0D4B038F6C}">
      <dgm:prSet/>
      <dgm:spPr/>
      <dgm:t>
        <a:bodyPr/>
        <a:lstStyle/>
        <a:p>
          <a:endParaRPr lang="en-US"/>
        </a:p>
      </dgm:t>
    </dgm:pt>
    <dgm:pt modelId="{F7B28218-4408-4491-93B8-472BD9703D83}">
      <dgm:prSet phldrT="[Text]"/>
      <dgm:spPr/>
      <dgm:t>
        <a:bodyPr/>
        <a:lstStyle/>
        <a:p>
          <a:r>
            <a:rPr lang="en-US" dirty="0"/>
            <a:t>Healthy Eating</a:t>
          </a:r>
        </a:p>
      </dgm:t>
    </dgm:pt>
    <dgm:pt modelId="{68A58417-76F7-4CD2-9D33-800077E981CA}" type="parTrans" cxnId="{7685599E-CC05-46BD-AACD-74AA1FCA6E0D}">
      <dgm:prSet/>
      <dgm:spPr/>
      <dgm:t>
        <a:bodyPr/>
        <a:lstStyle/>
        <a:p>
          <a:endParaRPr lang="en-US"/>
        </a:p>
      </dgm:t>
    </dgm:pt>
    <dgm:pt modelId="{E9BCC7BB-7461-48DF-8A1A-4D28EE5EAABA}" type="sibTrans" cxnId="{7685599E-CC05-46BD-AACD-74AA1FCA6E0D}">
      <dgm:prSet/>
      <dgm:spPr/>
      <dgm:t>
        <a:bodyPr/>
        <a:lstStyle/>
        <a:p>
          <a:endParaRPr lang="en-US"/>
        </a:p>
      </dgm:t>
    </dgm:pt>
    <dgm:pt modelId="{3B24B496-0E63-486D-BB2F-8608E74197F8}">
      <dgm:prSet phldrT="[Text]"/>
      <dgm:spPr/>
      <dgm:t>
        <a:bodyPr/>
        <a:lstStyle/>
        <a:p>
          <a:r>
            <a:rPr lang="en-US" dirty="0"/>
            <a:t>ECE Workforce Development</a:t>
          </a:r>
        </a:p>
      </dgm:t>
    </dgm:pt>
    <dgm:pt modelId="{CCD88511-EB93-4981-BB79-5DD3CC8AC856}" type="parTrans" cxnId="{F403E7E2-359E-47EC-BF07-59BB0A2633C3}">
      <dgm:prSet/>
      <dgm:spPr/>
      <dgm:t>
        <a:bodyPr/>
        <a:lstStyle/>
        <a:p>
          <a:endParaRPr lang="en-US"/>
        </a:p>
      </dgm:t>
    </dgm:pt>
    <dgm:pt modelId="{E648089D-DB49-437E-8908-6ABDD4090091}" type="sibTrans" cxnId="{F403E7E2-359E-47EC-BF07-59BB0A2633C3}">
      <dgm:prSet/>
      <dgm:spPr/>
      <dgm:t>
        <a:bodyPr/>
        <a:lstStyle/>
        <a:p>
          <a:endParaRPr lang="en-US"/>
        </a:p>
      </dgm:t>
    </dgm:pt>
    <dgm:pt modelId="{D4E4CAE8-2995-4C57-8DFA-861BD6B5661E}">
      <dgm:prSet phldrT="[Text]"/>
      <dgm:spPr/>
      <dgm:t>
        <a:bodyPr/>
        <a:lstStyle/>
        <a:p>
          <a:r>
            <a:rPr lang="en-US" dirty="0"/>
            <a:t>Parent-ECE Provider Engagement</a:t>
          </a:r>
        </a:p>
      </dgm:t>
    </dgm:pt>
    <dgm:pt modelId="{70365D45-E346-4A1B-B929-4D934051CB88}" type="parTrans" cxnId="{E27A8509-C230-4708-9806-6DDA1028C33B}">
      <dgm:prSet/>
      <dgm:spPr/>
      <dgm:t>
        <a:bodyPr/>
        <a:lstStyle/>
        <a:p>
          <a:endParaRPr lang="en-US"/>
        </a:p>
      </dgm:t>
    </dgm:pt>
    <dgm:pt modelId="{F8122838-ABA6-4290-BBE4-6FF1A2EA02E4}" type="sibTrans" cxnId="{E27A8509-C230-4708-9806-6DDA1028C33B}">
      <dgm:prSet/>
      <dgm:spPr/>
      <dgm:t>
        <a:bodyPr/>
        <a:lstStyle/>
        <a:p>
          <a:endParaRPr lang="en-US"/>
        </a:p>
      </dgm:t>
    </dgm:pt>
    <dgm:pt modelId="{C0355613-E5EF-48BF-8406-B8181F4EED9C}" type="pres">
      <dgm:prSet presAssocID="{D18AF401-C0A2-4919-B31E-A5C151C86D7D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A5DA488-FF3B-4510-89EA-DC1B8EA22B9D}" type="pres">
      <dgm:prSet presAssocID="{F16FC149-CD4E-413D-8DBC-D416D4B61B7C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19FD0E83-10C9-4FB6-8F43-33AF8FC04C1E}" type="pres">
      <dgm:prSet presAssocID="{F7B28218-4408-4491-93B8-472BD9703D83}" presName="Accent" presStyleLbl="node1" presStyleIdx="1" presStyleCnt="2"/>
      <dgm:spPr/>
    </dgm:pt>
    <dgm:pt modelId="{3341362D-F0EA-4C02-8320-55C65D51F34A}" type="pres">
      <dgm:prSet presAssocID="{F7B28218-4408-4491-93B8-472BD9703D83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963C95D-0E0A-4964-859B-E0CAACBCA067}" type="pres">
      <dgm:prSet presAssocID="{F7B28218-4408-4491-93B8-472BD9703D83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BE9A6-A0AC-4509-9199-2B1D45637D21}" type="pres">
      <dgm:prSet presAssocID="{3B24B496-0E63-486D-BB2F-8608E74197F8}" presName="Image2" presStyleCnt="0"/>
      <dgm:spPr/>
    </dgm:pt>
    <dgm:pt modelId="{5DF9DC02-B99C-4620-9613-9F0290B5A961}" type="pres">
      <dgm:prSet presAssocID="{3B24B496-0E63-486D-BB2F-8608E74197F8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1A99FCC-68F9-44DE-AB9F-663B729D5BB3}" type="pres">
      <dgm:prSet presAssocID="{3B24B496-0E63-486D-BB2F-8608E74197F8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20ED4-B7E4-47A6-AFB2-E5525BCE2518}" type="pres">
      <dgm:prSet presAssocID="{D4E4CAE8-2995-4C57-8DFA-861BD6B5661E}" presName="Image3" presStyleCnt="0"/>
      <dgm:spPr/>
    </dgm:pt>
    <dgm:pt modelId="{B74E9F3C-641A-4F93-97E7-977CD4B6500D}" type="pres">
      <dgm:prSet presAssocID="{D4E4CAE8-2995-4C57-8DFA-861BD6B5661E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2DFA4B7-C031-4747-8A74-246509141F82}" type="pres">
      <dgm:prSet presAssocID="{D4E4CAE8-2995-4C57-8DFA-861BD6B5661E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CD9E8D-9785-42DE-83F8-48F6F6C55086}" type="presOf" srcId="{F16FC149-CD4E-413D-8DBC-D416D4B61B7C}" destId="{9A5DA488-FF3B-4510-89EA-DC1B8EA22B9D}" srcOrd="0" destOrd="0" presId="urn:microsoft.com/office/officeart/2011/layout/RadialPictureList"/>
    <dgm:cxn modelId="{E27A8509-C230-4708-9806-6DDA1028C33B}" srcId="{F16FC149-CD4E-413D-8DBC-D416D4B61B7C}" destId="{D4E4CAE8-2995-4C57-8DFA-861BD6B5661E}" srcOrd="2" destOrd="0" parTransId="{70365D45-E346-4A1B-B929-4D934051CB88}" sibTransId="{F8122838-ABA6-4290-BBE4-6FF1A2EA02E4}"/>
    <dgm:cxn modelId="{F403E7E2-359E-47EC-BF07-59BB0A2633C3}" srcId="{F16FC149-CD4E-413D-8DBC-D416D4B61B7C}" destId="{3B24B496-0E63-486D-BB2F-8608E74197F8}" srcOrd="1" destOrd="0" parTransId="{CCD88511-EB93-4981-BB79-5DD3CC8AC856}" sibTransId="{E648089D-DB49-437E-8908-6ABDD4090091}"/>
    <dgm:cxn modelId="{0C5B2700-5FDA-4330-ABC3-9BC2265B5A6A}" type="presOf" srcId="{3B24B496-0E63-486D-BB2F-8608E74197F8}" destId="{E1A99FCC-68F9-44DE-AB9F-663B729D5BB3}" srcOrd="0" destOrd="0" presId="urn:microsoft.com/office/officeart/2011/layout/RadialPictureList"/>
    <dgm:cxn modelId="{44BF9767-4FF3-4B83-957D-3D0D4B038F6C}" srcId="{D18AF401-C0A2-4919-B31E-A5C151C86D7D}" destId="{F16FC149-CD4E-413D-8DBC-D416D4B61B7C}" srcOrd="0" destOrd="0" parTransId="{BBD364F5-D8C4-4036-AB80-9CED21164853}" sibTransId="{6022540D-ABCA-4D2B-94C3-D9824D374C1F}"/>
    <dgm:cxn modelId="{35784CA0-A5DE-4E78-9E95-A38AD94F676A}" type="presOf" srcId="{F7B28218-4408-4491-93B8-472BD9703D83}" destId="{0963C95D-0E0A-4964-859B-E0CAACBCA067}" srcOrd="0" destOrd="0" presId="urn:microsoft.com/office/officeart/2011/layout/RadialPictureList"/>
    <dgm:cxn modelId="{E8CAB3E0-79B1-48B8-8267-B247496166B3}" type="presOf" srcId="{D18AF401-C0A2-4919-B31E-A5C151C86D7D}" destId="{C0355613-E5EF-48BF-8406-B8181F4EED9C}" srcOrd="0" destOrd="0" presId="urn:microsoft.com/office/officeart/2011/layout/RadialPictureList"/>
    <dgm:cxn modelId="{4A4C16B8-F919-4B98-9B57-FE84D7F13186}" type="presOf" srcId="{D4E4CAE8-2995-4C57-8DFA-861BD6B5661E}" destId="{82DFA4B7-C031-4747-8A74-246509141F82}" srcOrd="0" destOrd="0" presId="urn:microsoft.com/office/officeart/2011/layout/RadialPictureList"/>
    <dgm:cxn modelId="{7685599E-CC05-46BD-AACD-74AA1FCA6E0D}" srcId="{F16FC149-CD4E-413D-8DBC-D416D4B61B7C}" destId="{F7B28218-4408-4491-93B8-472BD9703D83}" srcOrd="0" destOrd="0" parTransId="{68A58417-76F7-4CD2-9D33-800077E981CA}" sibTransId="{E9BCC7BB-7461-48DF-8A1A-4D28EE5EAABA}"/>
    <dgm:cxn modelId="{EBC89595-9C51-4901-8D92-0BEA0C3B2596}" type="presParOf" srcId="{C0355613-E5EF-48BF-8406-B8181F4EED9C}" destId="{9A5DA488-FF3B-4510-89EA-DC1B8EA22B9D}" srcOrd="0" destOrd="0" presId="urn:microsoft.com/office/officeart/2011/layout/RadialPictureList"/>
    <dgm:cxn modelId="{7EFBCEBF-7F13-47EA-BE19-A6F403DB4FC9}" type="presParOf" srcId="{C0355613-E5EF-48BF-8406-B8181F4EED9C}" destId="{19FD0E83-10C9-4FB6-8F43-33AF8FC04C1E}" srcOrd="1" destOrd="0" presId="urn:microsoft.com/office/officeart/2011/layout/RadialPictureList"/>
    <dgm:cxn modelId="{E7817687-2BF9-48EC-BEA4-BC30035F9674}" type="presParOf" srcId="{C0355613-E5EF-48BF-8406-B8181F4EED9C}" destId="{3341362D-F0EA-4C02-8320-55C65D51F34A}" srcOrd="2" destOrd="0" presId="urn:microsoft.com/office/officeart/2011/layout/RadialPictureList"/>
    <dgm:cxn modelId="{C5A294B7-0A6F-4C0F-BFD6-E662AE6014F7}" type="presParOf" srcId="{C0355613-E5EF-48BF-8406-B8181F4EED9C}" destId="{0963C95D-0E0A-4964-859B-E0CAACBCA067}" srcOrd="3" destOrd="0" presId="urn:microsoft.com/office/officeart/2011/layout/RadialPictureList"/>
    <dgm:cxn modelId="{726B2000-E167-4F12-965F-774816F978DE}" type="presParOf" srcId="{C0355613-E5EF-48BF-8406-B8181F4EED9C}" destId="{43ABE9A6-A0AC-4509-9199-2B1D45637D21}" srcOrd="4" destOrd="0" presId="urn:microsoft.com/office/officeart/2011/layout/RadialPictureList"/>
    <dgm:cxn modelId="{C0F40CE0-FD25-4A62-90DF-967DDE9F2C8D}" type="presParOf" srcId="{43ABE9A6-A0AC-4509-9199-2B1D45637D21}" destId="{5DF9DC02-B99C-4620-9613-9F0290B5A961}" srcOrd="0" destOrd="0" presId="urn:microsoft.com/office/officeart/2011/layout/RadialPictureList"/>
    <dgm:cxn modelId="{6711E3A6-480B-4C40-8CF6-D41502E4087B}" type="presParOf" srcId="{C0355613-E5EF-48BF-8406-B8181F4EED9C}" destId="{E1A99FCC-68F9-44DE-AB9F-663B729D5BB3}" srcOrd="5" destOrd="0" presId="urn:microsoft.com/office/officeart/2011/layout/RadialPictureList"/>
    <dgm:cxn modelId="{CEA39E13-7337-4426-B3FD-063CA3E9125B}" type="presParOf" srcId="{C0355613-E5EF-48BF-8406-B8181F4EED9C}" destId="{1A020ED4-B7E4-47A6-AFB2-E5525BCE2518}" srcOrd="6" destOrd="0" presId="urn:microsoft.com/office/officeart/2011/layout/RadialPictureList"/>
    <dgm:cxn modelId="{D91EB9BA-DC45-4B21-88DC-426A95B1BB20}" type="presParOf" srcId="{1A020ED4-B7E4-47A6-AFB2-E5525BCE2518}" destId="{B74E9F3C-641A-4F93-97E7-977CD4B6500D}" srcOrd="0" destOrd="0" presId="urn:microsoft.com/office/officeart/2011/layout/RadialPictureList"/>
    <dgm:cxn modelId="{CC58507B-325E-4871-AF2C-6F411FAE8551}" type="presParOf" srcId="{C0355613-E5EF-48BF-8406-B8181F4EED9C}" destId="{82DFA4B7-C031-4747-8A74-246509141F82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8AF401-C0A2-4919-B31E-A5C151C86D7D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6FC149-CD4E-413D-8DBC-D416D4B61B7C}">
      <dgm:prSet phldrT="[Text]"/>
      <dgm:spPr/>
      <dgm:t>
        <a:bodyPr/>
        <a:lstStyle/>
        <a:p>
          <a:r>
            <a:rPr lang="en-US" dirty="0"/>
            <a:t>iEAT Learning Community Health System</a:t>
          </a:r>
        </a:p>
      </dgm:t>
    </dgm:pt>
    <dgm:pt modelId="{BBD364F5-D8C4-4036-AB80-9CED21164853}" type="parTrans" cxnId="{44BF9767-4FF3-4B83-957D-3D0D4B038F6C}">
      <dgm:prSet/>
      <dgm:spPr/>
      <dgm:t>
        <a:bodyPr/>
        <a:lstStyle/>
        <a:p>
          <a:endParaRPr lang="en-US"/>
        </a:p>
      </dgm:t>
    </dgm:pt>
    <dgm:pt modelId="{6022540D-ABCA-4D2B-94C3-D9824D374C1F}" type="sibTrans" cxnId="{44BF9767-4FF3-4B83-957D-3D0D4B038F6C}">
      <dgm:prSet/>
      <dgm:spPr/>
      <dgm:t>
        <a:bodyPr/>
        <a:lstStyle/>
        <a:p>
          <a:endParaRPr lang="en-US"/>
        </a:p>
      </dgm:t>
    </dgm:pt>
    <dgm:pt modelId="{F7B28218-4408-4491-93B8-472BD9703D83}">
      <dgm:prSet phldrT="[Text]"/>
      <dgm:spPr/>
      <dgm:t>
        <a:bodyPr/>
        <a:lstStyle/>
        <a:p>
          <a:r>
            <a:rPr lang="en-US" dirty="0"/>
            <a:t>Smart Technologies</a:t>
          </a:r>
        </a:p>
      </dgm:t>
    </dgm:pt>
    <dgm:pt modelId="{68A58417-76F7-4CD2-9D33-800077E981CA}" type="parTrans" cxnId="{7685599E-CC05-46BD-AACD-74AA1FCA6E0D}">
      <dgm:prSet/>
      <dgm:spPr/>
      <dgm:t>
        <a:bodyPr/>
        <a:lstStyle/>
        <a:p>
          <a:endParaRPr lang="en-US"/>
        </a:p>
      </dgm:t>
    </dgm:pt>
    <dgm:pt modelId="{E9BCC7BB-7461-48DF-8A1A-4D28EE5EAABA}" type="sibTrans" cxnId="{7685599E-CC05-46BD-AACD-74AA1FCA6E0D}">
      <dgm:prSet/>
      <dgm:spPr/>
      <dgm:t>
        <a:bodyPr/>
        <a:lstStyle/>
        <a:p>
          <a:endParaRPr lang="en-US"/>
        </a:p>
      </dgm:t>
    </dgm:pt>
    <dgm:pt modelId="{3B24B496-0E63-486D-BB2F-8608E74197F8}">
      <dgm:prSet phldrT="[Text]"/>
      <dgm:spPr/>
      <dgm:t>
        <a:bodyPr/>
        <a:lstStyle/>
        <a:p>
          <a:r>
            <a:rPr lang="en-US" dirty="0"/>
            <a:t>Capacity</a:t>
          </a:r>
          <a:r>
            <a:rPr lang="en-US" baseline="0" dirty="0"/>
            <a:t> Building Intervention </a:t>
          </a:r>
          <a:endParaRPr lang="en-US" dirty="0"/>
        </a:p>
      </dgm:t>
    </dgm:pt>
    <dgm:pt modelId="{CCD88511-EB93-4981-BB79-5DD3CC8AC856}" type="parTrans" cxnId="{F403E7E2-359E-47EC-BF07-59BB0A2633C3}">
      <dgm:prSet/>
      <dgm:spPr/>
      <dgm:t>
        <a:bodyPr/>
        <a:lstStyle/>
        <a:p>
          <a:endParaRPr lang="en-US"/>
        </a:p>
      </dgm:t>
    </dgm:pt>
    <dgm:pt modelId="{E648089D-DB49-437E-8908-6ABDD4090091}" type="sibTrans" cxnId="{F403E7E2-359E-47EC-BF07-59BB0A2633C3}">
      <dgm:prSet/>
      <dgm:spPr/>
      <dgm:t>
        <a:bodyPr/>
        <a:lstStyle/>
        <a:p>
          <a:endParaRPr lang="en-US"/>
        </a:p>
      </dgm:t>
    </dgm:pt>
    <dgm:pt modelId="{D4E4CAE8-2995-4C57-8DFA-861BD6B5661E}">
      <dgm:prSet phldrT="[Text]"/>
      <dgm:spPr/>
      <dgm:t>
        <a:bodyPr/>
        <a:lstStyle/>
        <a:p>
          <a:r>
            <a:rPr lang="en-US" dirty="0"/>
            <a:t>Feedback</a:t>
          </a:r>
          <a:r>
            <a:rPr lang="en-US" baseline="0" dirty="0"/>
            <a:t> Loop System</a:t>
          </a:r>
          <a:endParaRPr lang="en-US" dirty="0"/>
        </a:p>
      </dgm:t>
    </dgm:pt>
    <dgm:pt modelId="{70365D45-E346-4A1B-B929-4D934051CB88}" type="parTrans" cxnId="{E27A8509-C230-4708-9806-6DDA1028C33B}">
      <dgm:prSet/>
      <dgm:spPr/>
      <dgm:t>
        <a:bodyPr/>
        <a:lstStyle/>
        <a:p>
          <a:endParaRPr lang="en-US"/>
        </a:p>
      </dgm:t>
    </dgm:pt>
    <dgm:pt modelId="{F8122838-ABA6-4290-BBE4-6FF1A2EA02E4}" type="sibTrans" cxnId="{E27A8509-C230-4708-9806-6DDA1028C33B}">
      <dgm:prSet/>
      <dgm:spPr/>
      <dgm:t>
        <a:bodyPr/>
        <a:lstStyle/>
        <a:p>
          <a:endParaRPr lang="en-US"/>
        </a:p>
      </dgm:t>
    </dgm:pt>
    <dgm:pt modelId="{8F50B5DD-8B9A-4192-88E2-A90C50B0CD17}">
      <dgm:prSet phldrT="[Text]"/>
      <dgm:spPr/>
      <dgm:t>
        <a:bodyPr/>
        <a:lstStyle/>
        <a:p>
          <a:endParaRPr lang="en-US"/>
        </a:p>
      </dgm:t>
    </dgm:pt>
    <dgm:pt modelId="{A64F31C6-488D-4EB7-AF7C-84606787A6B4}" type="parTrans" cxnId="{141F205C-14A1-4AEF-8697-B19FC6D5812D}">
      <dgm:prSet/>
      <dgm:spPr/>
      <dgm:t>
        <a:bodyPr/>
        <a:lstStyle/>
        <a:p>
          <a:endParaRPr lang="en-US"/>
        </a:p>
      </dgm:t>
    </dgm:pt>
    <dgm:pt modelId="{BF94810B-8087-4609-9207-D97BC766C408}" type="sibTrans" cxnId="{141F205C-14A1-4AEF-8697-B19FC6D5812D}">
      <dgm:prSet/>
      <dgm:spPr/>
      <dgm:t>
        <a:bodyPr/>
        <a:lstStyle/>
        <a:p>
          <a:endParaRPr lang="en-US"/>
        </a:p>
      </dgm:t>
    </dgm:pt>
    <dgm:pt modelId="{C0355613-E5EF-48BF-8406-B8181F4EED9C}" type="pres">
      <dgm:prSet presAssocID="{D18AF401-C0A2-4919-B31E-A5C151C86D7D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A5DA488-FF3B-4510-89EA-DC1B8EA22B9D}" type="pres">
      <dgm:prSet presAssocID="{F16FC149-CD4E-413D-8DBC-D416D4B61B7C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19FD0E83-10C9-4FB6-8F43-33AF8FC04C1E}" type="pres">
      <dgm:prSet presAssocID="{F7B28218-4408-4491-93B8-472BD9703D83}" presName="Accent" presStyleLbl="node1" presStyleIdx="1" presStyleCnt="2"/>
      <dgm:spPr/>
    </dgm:pt>
    <dgm:pt modelId="{3341362D-F0EA-4C02-8320-55C65D51F34A}" type="pres">
      <dgm:prSet presAssocID="{F7B28218-4408-4491-93B8-472BD9703D83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963C95D-0E0A-4964-859B-E0CAACBCA067}" type="pres">
      <dgm:prSet presAssocID="{F7B28218-4408-4491-93B8-472BD9703D83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BE9A6-A0AC-4509-9199-2B1D45637D21}" type="pres">
      <dgm:prSet presAssocID="{3B24B496-0E63-486D-BB2F-8608E74197F8}" presName="Image2" presStyleCnt="0"/>
      <dgm:spPr/>
    </dgm:pt>
    <dgm:pt modelId="{5DF9DC02-B99C-4620-9613-9F0290B5A961}" type="pres">
      <dgm:prSet presAssocID="{3B24B496-0E63-486D-BB2F-8608E74197F8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E1A99FCC-68F9-44DE-AB9F-663B729D5BB3}" type="pres">
      <dgm:prSet presAssocID="{3B24B496-0E63-486D-BB2F-8608E74197F8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20ED4-B7E4-47A6-AFB2-E5525BCE2518}" type="pres">
      <dgm:prSet presAssocID="{D4E4CAE8-2995-4C57-8DFA-861BD6B5661E}" presName="Image3" presStyleCnt="0"/>
      <dgm:spPr/>
    </dgm:pt>
    <dgm:pt modelId="{B74E9F3C-641A-4F93-97E7-977CD4B6500D}" type="pres">
      <dgm:prSet presAssocID="{D4E4CAE8-2995-4C57-8DFA-861BD6B5661E}" presName="Imag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82DFA4B7-C031-4747-8A74-246509141F82}" type="pres">
      <dgm:prSet presAssocID="{D4E4CAE8-2995-4C57-8DFA-861BD6B5661E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CD9E8D-9785-42DE-83F8-48F6F6C55086}" type="presOf" srcId="{F16FC149-CD4E-413D-8DBC-D416D4B61B7C}" destId="{9A5DA488-FF3B-4510-89EA-DC1B8EA22B9D}" srcOrd="0" destOrd="0" presId="urn:microsoft.com/office/officeart/2011/layout/RadialPictureList"/>
    <dgm:cxn modelId="{E27A8509-C230-4708-9806-6DDA1028C33B}" srcId="{F16FC149-CD4E-413D-8DBC-D416D4B61B7C}" destId="{D4E4CAE8-2995-4C57-8DFA-861BD6B5661E}" srcOrd="2" destOrd="0" parTransId="{70365D45-E346-4A1B-B929-4D934051CB88}" sibTransId="{F8122838-ABA6-4290-BBE4-6FF1A2EA02E4}"/>
    <dgm:cxn modelId="{F403E7E2-359E-47EC-BF07-59BB0A2633C3}" srcId="{F16FC149-CD4E-413D-8DBC-D416D4B61B7C}" destId="{3B24B496-0E63-486D-BB2F-8608E74197F8}" srcOrd="1" destOrd="0" parTransId="{CCD88511-EB93-4981-BB79-5DD3CC8AC856}" sibTransId="{E648089D-DB49-437E-8908-6ABDD4090091}"/>
    <dgm:cxn modelId="{0C5B2700-5FDA-4330-ABC3-9BC2265B5A6A}" type="presOf" srcId="{3B24B496-0E63-486D-BB2F-8608E74197F8}" destId="{E1A99FCC-68F9-44DE-AB9F-663B729D5BB3}" srcOrd="0" destOrd="0" presId="urn:microsoft.com/office/officeart/2011/layout/RadialPictureList"/>
    <dgm:cxn modelId="{44BF9767-4FF3-4B83-957D-3D0D4B038F6C}" srcId="{D18AF401-C0A2-4919-B31E-A5C151C86D7D}" destId="{F16FC149-CD4E-413D-8DBC-D416D4B61B7C}" srcOrd="0" destOrd="0" parTransId="{BBD364F5-D8C4-4036-AB80-9CED21164853}" sibTransId="{6022540D-ABCA-4D2B-94C3-D9824D374C1F}"/>
    <dgm:cxn modelId="{35784CA0-A5DE-4E78-9E95-A38AD94F676A}" type="presOf" srcId="{F7B28218-4408-4491-93B8-472BD9703D83}" destId="{0963C95D-0E0A-4964-859B-E0CAACBCA067}" srcOrd="0" destOrd="0" presId="urn:microsoft.com/office/officeart/2011/layout/RadialPictureList"/>
    <dgm:cxn modelId="{E8CAB3E0-79B1-48B8-8267-B247496166B3}" type="presOf" srcId="{D18AF401-C0A2-4919-B31E-A5C151C86D7D}" destId="{C0355613-E5EF-48BF-8406-B8181F4EED9C}" srcOrd="0" destOrd="0" presId="urn:microsoft.com/office/officeart/2011/layout/RadialPictureList"/>
    <dgm:cxn modelId="{4A4C16B8-F919-4B98-9B57-FE84D7F13186}" type="presOf" srcId="{D4E4CAE8-2995-4C57-8DFA-861BD6B5661E}" destId="{82DFA4B7-C031-4747-8A74-246509141F82}" srcOrd="0" destOrd="0" presId="urn:microsoft.com/office/officeart/2011/layout/RadialPictureList"/>
    <dgm:cxn modelId="{141F205C-14A1-4AEF-8697-B19FC6D5812D}" srcId="{D18AF401-C0A2-4919-B31E-A5C151C86D7D}" destId="{8F50B5DD-8B9A-4192-88E2-A90C50B0CD17}" srcOrd="1" destOrd="0" parTransId="{A64F31C6-488D-4EB7-AF7C-84606787A6B4}" sibTransId="{BF94810B-8087-4609-9207-D97BC766C408}"/>
    <dgm:cxn modelId="{7685599E-CC05-46BD-AACD-74AA1FCA6E0D}" srcId="{F16FC149-CD4E-413D-8DBC-D416D4B61B7C}" destId="{F7B28218-4408-4491-93B8-472BD9703D83}" srcOrd="0" destOrd="0" parTransId="{68A58417-76F7-4CD2-9D33-800077E981CA}" sibTransId="{E9BCC7BB-7461-48DF-8A1A-4D28EE5EAABA}"/>
    <dgm:cxn modelId="{EBC89595-9C51-4901-8D92-0BEA0C3B2596}" type="presParOf" srcId="{C0355613-E5EF-48BF-8406-B8181F4EED9C}" destId="{9A5DA488-FF3B-4510-89EA-DC1B8EA22B9D}" srcOrd="0" destOrd="0" presId="urn:microsoft.com/office/officeart/2011/layout/RadialPictureList"/>
    <dgm:cxn modelId="{7EFBCEBF-7F13-47EA-BE19-A6F403DB4FC9}" type="presParOf" srcId="{C0355613-E5EF-48BF-8406-B8181F4EED9C}" destId="{19FD0E83-10C9-4FB6-8F43-33AF8FC04C1E}" srcOrd="1" destOrd="0" presId="urn:microsoft.com/office/officeart/2011/layout/RadialPictureList"/>
    <dgm:cxn modelId="{E7817687-2BF9-48EC-BEA4-BC30035F9674}" type="presParOf" srcId="{C0355613-E5EF-48BF-8406-B8181F4EED9C}" destId="{3341362D-F0EA-4C02-8320-55C65D51F34A}" srcOrd="2" destOrd="0" presId="urn:microsoft.com/office/officeart/2011/layout/RadialPictureList"/>
    <dgm:cxn modelId="{C5A294B7-0A6F-4C0F-BFD6-E662AE6014F7}" type="presParOf" srcId="{C0355613-E5EF-48BF-8406-B8181F4EED9C}" destId="{0963C95D-0E0A-4964-859B-E0CAACBCA067}" srcOrd="3" destOrd="0" presId="urn:microsoft.com/office/officeart/2011/layout/RadialPictureList"/>
    <dgm:cxn modelId="{726B2000-E167-4F12-965F-774816F978DE}" type="presParOf" srcId="{C0355613-E5EF-48BF-8406-B8181F4EED9C}" destId="{43ABE9A6-A0AC-4509-9199-2B1D45637D21}" srcOrd="4" destOrd="0" presId="urn:microsoft.com/office/officeart/2011/layout/RadialPictureList"/>
    <dgm:cxn modelId="{C0F40CE0-FD25-4A62-90DF-967DDE9F2C8D}" type="presParOf" srcId="{43ABE9A6-A0AC-4509-9199-2B1D45637D21}" destId="{5DF9DC02-B99C-4620-9613-9F0290B5A961}" srcOrd="0" destOrd="0" presId="urn:microsoft.com/office/officeart/2011/layout/RadialPictureList"/>
    <dgm:cxn modelId="{6711E3A6-480B-4C40-8CF6-D41502E4087B}" type="presParOf" srcId="{C0355613-E5EF-48BF-8406-B8181F4EED9C}" destId="{E1A99FCC-68F9-44DE-AB9F-663B729D5BB3}" srcOrd="5" destOrd="0" presId="urn:microsoft.com/office/officeart/2011/layout/RadialPictureList"/>
    <dgm:cxn modelId="{CEA39E13-7337-4426-B3FD-063CA3E9125B}" type="presParOf" srcId="{C0355613-E5EF-48BF-8406-B8181F4EED9C}" destId="{1A020ED4-B7E4-47A6-AFB2-E5525BCE2518}" srcOrd="6" destOrd="0" presId="urn:microsoft.com/office/officeart/2011/layout/RadialPictureList"/>
    <dgm:cxn modelId="{D91EB9BA-DC45-4B21-88DC-426A95B1BB20}" type="presParOf" srcId="{1A020ED4-B7E4-47A6-AFB2-E5525BCE2518}" destId="{B74E9F3C-641A-4F93-97E7-977CD4B6500D}" srcOrd="0" destOrd="0" presId="urn:microsoft.com/office/officeart/2011/layout/RadialPictureList"/>
    <dgm:cxn modelId="{CC58507B-325E-4871-AF2C-6F411FAE8551}" type="presParOf" srcId="{C0355613-E5EF-48BF-8406-B8181F4EED9C}" destId="{82DFA4B7-C031-4747-8A74-246509141F82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8AF401-C0A2-4919-B31E-A5C151C86D7D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6FC149-CD4E-413D-8DBC-D416D4B61B7C}">
      <dgm:prSet phldrT="[Text]"/>
      <dgm:spPr/>
      <dgm:t>
        <a:bodyPr/>
        <a:lstStyle/>
        <a:p>
          <a:r>
            <a:rPr lang="en-US" dirty="0"/>
            <a:t>iEAT</a:t>
          </a:r>
        </a:p>
      </dgm:t>
    </dgm:pt>
    <dgm:pt modelId="{BBD364F5-D8C4-4036-AB80-9CED21164853}" type="parTrans" cxnId="{44BF9767-4FF3-4B83-957D-3D0D4B038F6C}">
      <dgm:prSet/>
      <dgm:spPr/>
      <dgm:t>
        <a:bodyPr/>
        <a:lstStyle/>
        <a:p>
          <a:endParaRPr lang="en-US"/>
        </a:p>
      </dgm:t>
    </dgm:pt>
    <dgm:pt modelId="{6022540D-ABCA-4D2B-94C3-D9824D374C1F}" type="sibTrans" cxnId="{44BF9767-4FF3-4B83-957D-3D0D4B038F6C}">
      <dgm:prSet/>
      <dgm:spPr/>
      <dgm:t>
        <a:bodyPr/>
        <a:lstStyle/>
        <a:p>
          <a:endParaRPr lang="en-US"/>
        </a:p>
      </dgm:t>
    </dgm:pt>
    <dgm:pt modelId="{F7B28218-4408-4491-93B8-472BD9703D83}">
      <dgm:prSet phldrT="[Text]"/>
      <dgm:spPr/>
      <dgm:t>
        <a:bodyPr/>
        <a:lstStyle/>
        <a:p>
          <a:r>
            <a:rPr lang="en-US" dirty="0"/>
            <a:t>Smart Technologies </a:t>
          </a:r>
        </a:p>
      </dgm:t>
    </dgm:pt>
    <dgm:pt modelId="{68A58417-76F7-4CD2-9D33-800077E981CA}" type="parTrans" cxnId="{7685599E-CC05-46BD-AACD-74AA1FCA6E0D}">
      <dgm:prSet/>
      <dgm:spPr/>
      <dgm:t>
        <a:bodyPr/>
        <a:lstStyle/>
        <a:p>
          <a:endParaRPr lang="en-US"/>
        </a:p>
      </dgm:t>
    </dgm:pt>
    <dgm:pt modelId="{E9BCC7BB-7461-48DF-8A1A-4D28EE5EAABA}" type="sibTrans" cxnId="{7685599E-CC05-46BD-AACD-74AA1FCA6E0D}">
      <dgm:prSet/>
      <dgm:spPr/>
      <dgm:t>
        <a:bodyPr/>
        <a:lstStyle/>
        <a:p>
          <a:endParaRPr lang="en-US"/>
        </a:p>
      </dgm:t>
    </dgm:pt>
    <dgm:pt modelId="{8F50B5DD-8B9A-4192-88E2-A90C50B0CD17}">
      <dgm:prSet phldrT="[Text]"/>
      <dgm:spPr/>
      <dgm:t>
        <a:bodyPr/>
        <a:lstStyle/>
        <a:p>
          <a:endParaRPr lang="en-US"/>
        </a:p>
      </dgm:t>
    </dgm:pt>
    <dgm:pt modelId="{A64F31C6-488D-4EB7-AF7C-84606787A6B4}" type="parTrans" cxnId="{141F205C-14A1-4AEF-8697-B19FC6D5812D}">
      <dgm:prSet/>
      <dgm:spPr/>
      <dgm:t>
        <a:bodyPr/>
        <a:lstStyle/>
        <a:p>
          <a:endParaRPr lang="en-US"/>
        </a:p>
      </dgm:t>
    </dgm:pt>
    <dgm:pt modelId="{BF94810B-8087-4609-9207-D97BC766C408}" type="sibTrans" cxnId="{141F205C-14A1-4AEF-8697-B19FC6D5812D}">
      <dgm:prSet/>
      <dgm:spPr/>
      <dgm:t>
        <a:bodyPr/>
        <a:lstStyle/>
        <a:p>
          <a:endParaRPr lang="en-US"/>
        </a:p>
      </dgm:t>
    </dgm:pt>
    <dgm:pt modelId="{C0355613-E5EF-48BF-8406-B8181F4EED9C}" type="pres">
      <dgm:prSet presAssocID="{D18AF401-C0A2-4919-B31E-A5C151C86D7D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A5DA488-FF3B-4510-89EA-DC1B8EA22B9D}" type="pres">
      <dgm:prSet presAssocID="{F16FC149-CD4E-413D-8DBC-D416D4B61B7C}" presName="Parent" presStyleLbl="node1" presStyleIdx="0" presStyleCnt="2" custScaleX="70402" custScaleY="74089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19FD0E83-10C9-4FB6-8F43-33AF8FC04C1E}" type="pres">
      <dgm:prSet presAssocID="{F7B28218-4408-4491-93B8-472BD9703D83}" presName="Accent" presStyleLbl="node1" presStyleIdx="1" presStyleCnt="2"/>
      <dgm:spPr/>
    </dgm:pt>
    <dgm:pt modelId="{3341362D-F0EA-4C02-8320-55C65D51F34A}" type="pres">
      <dgm:prSet presAssocID="{F7B28218-4408-4491-93B8-472BD9703D83}" presName="Image1" presStyleLbl="fgImgPlace1" presStyleIdx="0" presStyleCnt="1" custScaleX="153972" custScaleY="143711" custLinFactNeighborX="-19053" custLinFactNeighborY="-370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963C95D-0E0A-4964-859B-E0CAACBCA067}" type="pres">
      <dgm:prSet presAssocID="{F7B28218-4408-4491-93B8-472BD9703D83}" presName="Child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1F205C-14A1-4AEF-8697-B19FC6D5812D}" srcId="{D18AF401-C0A2-4919-B31E-A5C151C86D7D}" destId="{8F50B5DD-8B9A-4192-88E2-A90C50B0CD17}" srcOrd="1" destOrd="0" parTransId="{A64F31C6-488D-4EB7-AF7C-84606787A6B4}" sibTransId="{BF94810B-8087-4609-9207-D97BC766C408}"/>
    <dgm:cxn modelId="{E8CAB3E0-79B1-48B8-8267-B247496166B3}" type="presOf" srcId="{D18AF401-C0A2-4919-B31E-A5C151C86D7D}" destId="{C0355613-E5EF-48BF-8406-B8181F4EED9C}" srcOrd="0" destOrd="0" presId="urn:microsoft.com/office/officeart/2011/layout/RadialPictureList"/>
    <dgm:cxn modelId="{35784CA0-A5DE-4E78-9E95-A38AD94F676A}" type="presOf" srcId="{F7B28218-4408-4491-93B8-472BD9703D83}" destId="{0963C95D-0E0A-4964-859B-E0CAACBCA067}" srcOrd="0" destOrd="0" presId="urn:microsoft.com/office/officeart/2011/layout/RadialPictureList"/>
    <dgm:cxn modelId="{44BF9767-4FF3-4B83-957D-3D0D4B038F6C}" srcId="{D18AF401-C0A2-4919-B31E-A5C151C86D7D}" destId="{F16FC149-CD4E-413D-8DBC-D416D4B61B7C}" srcOrd="0" destOrd="0" parTransId="{BBD364F5-D8C4-4036-AB80-9CED21164853}" sibTransId="{6022540D-ABCA-4D2B-94C3-D9824D374C1F}"/>
    <dgm:cxn modelId="{7685599E-CC05-46BD-AACD-74AA1FCA6E0D}" srcId="{F16FC149-CD4E-413D-8DBC-D416D4B61B7C}" destId="{F7B28218-4408-4491-93B8-472BD9703D83}" srcOrd="0" destOrd="0" parTransId="{68A58417-76F7-4CD2-9D33-800077E981CA}" sibTransId="{E9BCC7BB-7461-48DF-8A1A-4D28EE5EAABA}"/>
    <dgm:cxn modelId="{0ACD9E8D-9785-42DE-83F8-48F6F6C55086}" type="presOf" srcId="{F16FC149-CD4E-413D-8DBC-D416D4B61B7C}" destId="{9A5DA488-FF3B-4510-89EA-DC1B8EA22B9D}" srcOrd="0" destOrd="0" presId="urn:microsoft.com/office/officeart/2011/layout/RadialPictureList"/>
    <dgm:cxn modelId="{EBC89595-9C51-4901-8D92-0BEA0C3B2596}" type="presParOf" srcId="{C0355613-E5EF-48BF-8406-B8181F4EED9C}" destId="{9A5DA488-FF3B-4510-89EA-DC1B8EA22B9D}" srcOrd="0" destOrd="0" presId="urn:microsoft.com/office/officeart/2011/layout/RadialPictureList"/>
    <dgm:cxn modelId="{7EFBCEBF-7F13-47EA-BE19-A6F403DB4FC9}" type="presParOf" srcId="{C0355613-E5EF-48BF-8406-B8181F4EED9C}" destId="{19FD0E83-10C9-4FB6-8F43-33AF8FC04C1E}" srcOrd="1" destOrd="0" presId="urn:microsoft.com/office/officeart/2011/layout/RadialPictureList"/>
    <dgm:cxn modelId="{E7817687-2BF9-48EC-BEA4-BC30035F9674}" type="presParOf" srcId="{C0355613-E5EF-48BF-8406-B8181F4EED9C}" destId="{3341362D-F0EA-4C02-8320-55C65D51F34A}" srcOrd="2" destOrd="0" presId="urn:microsoft.com/office/officeart/2011/layout/RadialPictureList"/>
    <dgm:cxn modelId="{C5A294B7-0A6F-4C0F-BFD6-E662AE6014F7}" type="presParOf" srcId="{C0355613-E5EF-48BF-8406-B8181F4EED9C}" destId="{0963C95D-0E0A-4964-859B-E0CAACBCA067}" srcOrd="3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ECC1E0-B39F-4072-833C-0DA284EEF0E7}" type="doc">
      <dgm:prSet loTypeId="urn:microsoft.com/office/officeart/2005/8/layout/funnel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DD6B40E-643A-41EC-97B3-F96CCBB4C851}">
      <dgm:prSet phldrT="[Text]"/>
      <dgm:spPr/>
      <dgm:t>
        <a:bodyPr/>
        <a:lstStyle/>
        <a:p>
          <a:r>
            <a:rPr lang="en-US" dirty="0"/>
            <a:t>Software</a:t>
          </a:r>
        </a:p>
        <a:p>
          <a:r>
            <a:rPr lang="en-US" dirty="0"/>
            <a:t>Ashu Guru</a:t>
          </a:r>
        </a:p>
        <a:p>
          <a:r>
            <a:rPr lang="en-US" dirty="0"/>
            <a:t>Hongfeng Yu</a:t>
          </a:r>
        </a:p>
      </dgm:t>
    </dgm:pt>
    <dgm:pt modelId="{8CA29AC3-2C6C-4529-B18C-79061831A856}" type="parTrans" cxnId="{1AFA3E5D-5F3C-461E-AB6A-1638B92D75FB}">
      <dgm:prSet/>
      <dgm:spPr/>
      <dgm:t>
        <a:bodyPr/>
        <a:lstStyle/>
        <a:p>
          <a:endParaRPr lang="en-US"/>
        </a:p>
      </dgm:t>
    </dgm:pt>
    <dgm:pt modelId="{BD89AD10-8434-45EB-8867-D8001A94FA14}" type="sibTrans" cxnId="{1AFA3E5D-5F3C-461E-AB6A-1638B92D75FB}">
      <dgm:prSet/>
      <dgm:spPr/>
      <dgm:t>
        <a:bodyPr/>
        <a:lstStyle/>
        <a:p>
          <a:endParaRPr lang="en-US"/>
        </a:p>
      </dgm:t>
    </dgm:pt>
    <dgm:pt modelId="{EC23B52A-3DC6-4A01-83D3-A23DE9C5E631}">
      <dgm:prSet phldrT="[Text]"/>
      <dgm:spPr/>
      <dgm:t>
        <a:bodyPr/>
        <a:lstStyle/>
        <a:p>
          <a:r>
            <a:rPr lang="en-US" dirty="0"/>
            <a:t>Hardware</a:t>
          </a:r>
        </a:p>
        <a:p>
          <a:r>
            <a:rPr lang="en-US" dirty="0"/>
            <a:t>Santosh Pitla</a:t>
          </a:r>
        </a:p>
      </dgm:t>
    </dgm:pt>
    <dgm:pt modelId="{7117842F-BE3A-4E9F-9F39-AE0B1288DCCB}" type="parTrans" cxnId="{3833B6C2-7F1B-4512-8B63-E2414C6D7381}">
      <dgm:prSet/>
      <dgm:spPr/>
      <dgm:t>
        <a:bodyPr/>
        <a:lstStyle/>
        <a:p>
          <a:endParaRPr lang="en-US"/>
        </a:p>
      </dgm:t>
    </dgm:pt>
    <dgm:pt modelId="{ED89444D-9F22-46DF-9A03-F449D95B5DCF}" type="sibTrans" cxnId="{3833B6C2-7F1B-4512-8B63-E2414C6D7381}">
      <dgm:prSet/>
      <dgm:spPr/>
      <dgm:t>
        <a:bodyPr/>
        <a:lstStyle/>
        <a:p>
          <a:endParaRPr lang="en-US"/>
        </a:p>
      </dgm:t>
    </dgm:pt>
    <dgm:pt modelId="{3C5F04AC-F2C8-4C84-8499-204FCAEC6775}">
      <dgm:prSet phldrT="[Text]"/>
      <dgm:spPr/>
      <dgm:t>
        <a:bodyPr/>
        <a:lstStyle/>
        <a:p>
          <a:r>
            <a:rPr lang="en-US" dirty="0"/>
            <a:t>NU Tech Ventures, Raikes School </a:t>
          </a:r>
        </a:p>
      </dgm:t>
    </dgm:pt>
    <dgm:pt modelId="{E0D83A0D-EE4A-4559-A1C3-056483B948BB}" type="parTrans" cxnId="{A787E2AA-6A56-4E00-92BC-7FEC88373943}">
      <dgm:prSet/>
      <dgm:spPr/>
      <dgm:t>
        <a:bodyPr/>
        <a:lstStyle/>
        <a:p>
          <a:endParaRPr lang="en-US"/>
        </a:p>
      </dgm:t>
    </dgm:pt>
    <dgm:pt modelId="{88D6D401-39EC-4E54-AB40-1449031C55F4}" type="sibTrans" cxnId="{A787E2AA-6A56-4E00-92BC-7FEC88373943}">
      <dgm:prSet/>
      <dgm:spPr/>
      <dgm:t>
        <a:bodyPr/>
        <a:lstStyle/>
        <a:p>
          <a:endParaRPr lang="en-US"/>
        </a:p>
      </dgm:t>
    </dgm:pt>
    <dgm:pt modelId="{74A38FEB-386E-4752-ABE0-9F1277EA3ADA}">
      <dgm:prSet phldrT="[Text]" phldr="1"/>
      <dgm:spPr/>
      <dgm:t>
        <a:bodyPr/>
        <a:lstStyle/>
        <a:p>
          <a:endParaRPr lang="en-US" dirty="0"/>
        </a:p>
      </dgm:t>
    </dgm:pt>
    <dgm:pt modelId="{6C7D1A68-2E17-43B5-93D6-D57B9D7B3692}" type="parTrans" cxnId="{7ED50BB7-B2A5-4F93-8A16-EAE5572192C5}">
      <dgm:prSet/>
      <dgm:spPr/>
      <dgm:t>
        <a:bodyPr/>
        <a:lstStyle/>
        <a:p>
          <a:endParaRPr lang="en-US"/>
        </a:p>
      </dgm:t>
    </dgm:pt>
    <dgm:pt modelId="{042EA2FE-1FE2-45BE-8C3C-FB1A1F74B3E6}" type="sibTrans" cxnId="{7ED50BB7-B2A5-4F93-8A16-EAE5572192C5}">
      <dgm:prSet/>
      <dgm:spPr/>
      <dgm:t>
        <a:bodyPr/>
        <a:lstStyle/>
        <a:p>
          <a:endParaRPr lang="en-US"/>
        </a:p>
      </dgm:t>
    </dgm:pt>
    <dgm:pt modelId="{312C7B57-53D2-4400-A6A2-386DD5C092D8}">
      <dgm:prSet phldrT="[Text]"/>
      <dgm:spPr/>
      <dgm:t>
        <a:bodyPr/>
        <a:lstStyle/>
        <a:p>
          <a:endParaRPr lang="en-US"/>
        </a:p>
      </dgm:t>
    </dgm:pt>
    <dgm:pt modelId="{E625B6F2-FE75-4E07-BD53-A1E5C134A18E}" type="parTrans" cxnId="{8E7C7A8A-9D53-4C4B-BE0A-CC3358B0249D}">
      <dgm:prSet/>
      <dgm:spPr/>
      <dgm:t>
        <a:bodyPr/>
        <a:lstStyle/>
        <a:p>
          <a:endParaRPr lang="en-US"/>
        </a:p>
      </dgm:t>
    </dgm:pt>
    <dgm:pt modelId="{D1CBAD7C-7B23-4E35-8F48-A5B73AAFF7F8}" type="sibTrans" cxnId="{8E7C7A8A-9D53-4C4B-BE0A-CC3358B0249D}">
      <dgm:prSet/>
      <dgm:spPr/>
      <dgm:t>
        <a:bodyPr/>
        <a:lstStyle/>
        <a:p>
          <a:endParaRPr lang="en-US"/>
        </a:p>
      </dgm:t>
    </dgm:pt>
    <dgm:pt modelId="{721205A5-033C-4D43-BB5E-5040055A2BED}">
      <dgm:prSet phldrT="[Text]"/>
      <dgm:spPr/>
      <dgm:t>
        <a:bodyPr/>
        <a:lstStyle/>
        <a:p>
          <a:endParaRPr lang="en-US" dirty="0"/>
        </a:p>
      </dgm:t>
    </dgm:pt>
    <dgm:pt modelId="{1A626A60-FF8F-4519-8987-47AF6A46EB07}" type="parTrans" cxnId="{AA7CA5B3-D14C-44B6-B290-29BFDB042EE4}">
      <dgm:prSet/>
      <dgm:spPr/>
      <dgm:t>
        <a:bodyPr/>
        <a:lstStyle/>
        <a:p>
          <a:endParaRPr lang="en-US"/>
        </a:p>
      </dgm:t>
    </dgm:pt>
    <dgm:pt modelId="{FA785AFC-AC12-47DA-88C5-87B8063848B6}" type="sibTrans" cxnId="{AA7CA5B3-D14C-44B6-B290-29BFDB042EE4}">
      <dgm:prSet/>
      <dgm:spPr/>
      <dgm:t>
        <a:bodyPr/>
        <a:lstStyle/>
        <a:p>
          <a:endParaRPr lang="en-US"/>
        </a:p>
      </dgm:t>
    </dgm:pt>
    <dgm:pt modelId="{E81D19C9-065B-46C8-A190-D79C4880CF8F}">
      <dgm:prSet phldrT="[Text]"/>
      <dgm:spPr/>
      <dgm:t>
        <a:bodyPr/>
        <a:lstStyle/>
        <a:p>
          <a:r>
            <a:rPr lang="en-US" dirty="0"/>
            <a:t>NU SensiTray</a:t>
          </a:r>
        </a:p>
      </dgm:t>
    </dgm:pt>
    <dgm:pt modelId="{675FCBAE-4511-4C1D-9847-0250BB0E3EA6}" type="parTrans" cxnId="{F37E3D6A-C55A-4281-8D9B-0A5AA1F1E685}">
      <dgm:prSet/>
      <dgm:spPr/>
      <dgm:t>
        <a:bodyPr/>
        <a:lstStyle/>
        <a:p>
          <a:endParaRPr lang="en-US"/>
        </a:p>
      </dgm:t>
    </dgm:pt>
    <dgm:pt modelId="{74353FD6-59C6-4F25-A8A2-06A4915B617C}" type="sibTrans" cxnId="{F37E3D6A-C55A-4281-8D9B-0A5AA1F1E685}">
      <dgm:prSet/>
      <dgm:spPr/>
      <dgm:t>
        <a:bodyPr/>
        <a:lstStyle/>
        <a:p>
          <a:endParaRPr lang="en-US"/>
        </a:p>
      </dgm:t>
    </dgm:pt>
    <dgm:pt modelId="{CB63E52B-848B-460E-88D5-03B655320B86}" type="pres">
      <dgm:prSet presAssocID="{7FECC1E0-B39F-4072-833C-0DA284EEF0E7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BA09E-C17B-468A-A43B-8305EF167097}" type="pres">
      <dgm:prSet presAssocID="{7FECC1E0-B39F-4072-833C-0DA284EEF0E7}" presName="ellipse" presStyleLbl="trBgShp" presStyleIdx="0" presStyleCnt="1"/>
      <dgm:spPr/>
    </dgm:pt>
    <dgm:pt modelId="{FF5F2E81-5F3D-485A-9D6F-FEB03EEC0D59}" type="pres">
      <dgm:prSet presAssocID="{7FECC1E0-B39F-4072-833C-0DA284EEF0E7}" presName="arrow1" presStyleLbl="fgShp" presStyleIdx="0" presStyleCnt="1"/>
      <dgm:spPr/>
    </dgm:pt>
    <dgm:pt modelId="{50DCB7E9-CA6E-4D7A-A688-A3D28E9D84B3}" type="pres">
      <dgm:prSet presAssocID="{7FECC1E0-B39F-4072-833C-0DA284EEF0E7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26861-052F-44CD-A7DD-274548E35D35}" type="pres">
      <dgm:prSet presAssocID="{EC23B52A-3DC6-4A01-83D3-A23DE9C5E631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DAB88-09F2-42BE-921F-AD29D741091F}" type="pres">
      <dgm:prSet presAssocID="{3C5F04AC-F2C8-4C84-8499-204FCAEC6775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95399-2969-4EF2-9F45-F0B0654CEFD7}" type="pres">
      <dgm:prSet presAssocID="{E81D19C9-065B-46C8-A190-D79C4880CF8F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986F3-FE3A-4954-90E2-3E3E45B73F9E}" type="pres">
      <dgm:prSet presAssocID="{7FECC1E0-B39F-4072-833C-0DA284EEF0E7}" presName="funnel" presStyleLbl="trAlignAcc1" presStyleIdx="0" presStyleCnt="1"/>
      <dgm:spPr/>
    </dgm:pt>
  </dgm:ptLst>
  <dgm:cxnLst>
    <dgm:cxn modelId="{5B4AFCEF-A8D1-471D-8A26-B5A3CE11FC5F}" type="presOf" srcId="{3C5F04AC-F2C8-4C84-8499-204FCAEC6775}" destId="{54E26861-052F-44CD-A7DD-274548E35D35}" srcOrd="0" destOrd="0" presId="urn:microsoft.com/office/officeart/2005/8/layout/funnel1"/>
    <dgm:cxn modelId="{F37E3D6A-C55A-4281-8D9B-0A5AA1F1E685}" srcId="{7FECC1E0-B39F-4072-833C-0DA284EEF0E7}" destId="{E81D19C9-065B-46C8-A190-D79C4880CF8F}" srcOrd="3" destOrd="0" parTransId="{675FCBAE-4511-4C1D-9847-0250BB0E3EA6}" sibTransId="{74353FD6-59C6-4F25-A8A2-06A4915B617C}"/>
    <dgm:cxn modelId="{A787E2AA-6A56-4E00-92BC-7FEC88373943}" srcId="{7FECC1E0-B39F-4072-833C-0DA284EEF0E7}" destId="{3C5F04AC-F2C8-4C84-8499-204FCAEC6775}" srcOrd="2" destOrd="0" parTransId="{E0D83A0D-EE4A-4559-A1C3-056483B948BB}" sibTransId="{88D6D401-39EC-4E54-AB40-1449031C55F4}"/>
    <dgm:cxn modelId="{AF40CC8D-1571-4FBB-A6AA-10B097A026FC}" type="presOf" srcId="{EC23B52A-3DC6-4A01-83D3-A23DE9C5E631}" destId="{809DAB88-09F2-42BE-921F-AD29D741091F}" srcOrd="0" destOrd="0" presId="urn:microsoft.com/office/officeart/2005/8/layout/funnel1"/>
    <dgm:cxn modelId="{8E7C7A8A-9D53-4C4B-BE0A-CC3358B0249D}" srcId="{7FECC1E0-B39F-4072-833C-0DA284EEF0E7}" destId="{312C7B57-53D2-4400-A6A2-386DD5C092D8}" srcOrd="6" destOrd="0" parTransId="{E625B6F2-FE75-4E07-BD53-A1E5C134A18E}" sibTransId="{D1CBAD7C-7B23-4E35-8F48-A5B73AAFF7F8}"/>
    <dgm:cxn modelId="{381A6604-7A55-4CE6-AEF1-93C69BCBD6CB}" type="presOf" srcId="{E81D19C9-065B-46C8-A190-D79C4880CF8F}" destId="{50DCB7E9-CA6E-4D7A-A688-A3D28E9D84B3}" srcOrd="0" destOrd="0" presId="urn:microsoft.com/office/officeart/2005/8/layout/funnel1"/>
    <dgm:cxn modelId="{AA7CA5B3-D14C-44B6-B290-29BFDB042EE4}" srcId="{7FECC1E0-B39F-4072-833C-0DA284EEF0E7}" destId="{721205A5-033C-4D43-BB5E-5040055A2BED}" srcOrd="4" destOrd="0" parTransId="{1A626A60-FF8F-4519-8987-47AF6A46EB07}" sibTransId="{FA785AFC-AC12-47DA-88C5-87B8063848B6}"/>
    <dgm:cxn modelId="{3833B6C2-7F1B-4512-8B63-E2414C6D7381}" srcId="{7FECC1E0-B39F-4072-833C-0DA284EEF0E7}" destId="{EC23B52A-3DC6-4A01-83D3-A23DE9C5E631}" srcOrd="1" destOrd="0" parTransId="{7117842F-BE3A-4E9F-9F39-AE0B1288DCCB}" sibTransId="{ED89444D-9F22-46DF-9A03-F449D95B5DCF}"/>
    <dgm:cxn modelId="{40AEF160-E4FB-425F-B19D-53494D7BEAFD}" type="presOf" srcId="{7FECC1E0-B39F-4072-833C-0DA284EEF0E7}" destId="{CB63E52B-848B-460E-88D5-03B655320B86}" srcOrd="0" destOrd="0" presId="urn:microsoft.com/office/officeart/2005/8/layout/funnel1"/>
    <dgm:cxn modelId="{7ED50BB7-B2A5-4F93-8A16-EAE5572192C5}" srcId="{7FECC1E0-B39F-4072-833C-0DA284EEF0E7}" destId="{74A38FEB-386E-4752-ABE0-9F1277EA3ADA}" srcOrd="5" destOrd="0" parTransId="{6C7D1A68-2E17-43B5-93D6-D57B9D7B3692}" sibTransId="{042EA2FE-1FE2-45BE-8C3C-FB1A1F74B3E6}"/>
    <dgm:cxn modelId="{1AFA3E5D-5F3C-461E-AB6A-1638B92D75FB}" srcId="{7FECC1E0-B39F-4072-833C-0DA284EEF0E7}" destId="{8DD6B40E-643A-41EC-97B3-F96CCBB4C851}" srcOrd="0" destOrd="0" parTransId="{8CA29AC3-2C6C-4529-B18C-79061831A856}" sibTransId="{BD89AD10-8434-45EB-8867-D8001A94FA14}"/>
    <dgm:cxn modelId="{B66B12F1-3254-431E-BD76-A5AD972B3381}" type="presOf" srcId="{8DD6B40E-643A-41EC-97B3-F96CCBB4C851}" destId="{99095399-2969-4EF2-9F45-F0B0654CEFD7}" srcOrd="0" destOrd="0" presId="urn:microsoft.com/office/officeart/2005/8/layout/funnel1"/>
    <dgm:cxn modelId="{8EE9A18E-FD8C-46D4-8D3C-F0C19F19B48C}" type="presParOf" srcId="{CB63E52B-848B-460E-88D5-03B655320B86}" destId="{11ABA09E-C17B-468A-A43B-8305EF167097}" srcOrd="0" destOrd="0" presId="urn:microsoft.com/office/officeart/2005/8/layout/funnel1"/>
    <dgm:cxn modelId="{DE156DBA-7F75-4C65-A07D-D4B81AE7F875}" type="presParOf" srcId="{CB63E52B-848B-460E-88D5-03B655320B86}" destId="{FF5F2E81-5F3D-485A-9D6F-FEB03EEC0D59}" srcOrd="1" destOrd="0" presId="urn:microsoft.com/office/officeart/2005/8/layout/funnel1"/>
    <dgm:cxn modelId="{BEB8CE79-7457-4D3B-A4F6-3AD5846857AD}" type="presParOf" srcId="{CB63E52B-848B-460E-88D5-03B655320B86}" destId="{50DCB7E9-CA6E-4D7A-A688-A3D28E9D84B3}" srcOrd="2" destOrd="0" presId="urn:microsoft.com/office/officeart/2005/8/layout/funnel1"/>
    <dgm:cxn modelId="{AAC10011-2B1A-43A0-9DD8-ECC64C395D00}" type="presParOf" srcId="{CB63E52B-848B-460E-88D5-03B655320B86}" destId="{54E26861-052F-44CD-A7DD-274548E35D35}" srcOrd="3" destOrd="0" presId="urn:microsoft.com/office/officeart/2005/8/layout/funnel1"/>
    <dgm:cxn modelId="{66BB9414-9866-4B32-AD57-4E4D264C5C7A}" type="presParOf" srcId="{CB63E52B-848B-460E-88D5-03B655320B86}" destId="{809DAB88-09F2-42BE-921F-AD29D741091F}" srcOrd="4" destOrd="0" presId="urn:microsoft.com/office/officeart/2005/8/layout/funnel1"/>
    <dgm:cxn modelId="{35701D43-DEF8-4586-A1A9-DEF8BD50C35B}" type="presParOf" srcId="{CB63E52B-848B-460E-88D5-03B655320B86}" destId="{99095399-2969-4EF2-9F45-F0B0654CEFD7}" srcOrd="5" destOrd="0" presId="urn:microsoft.com/office/officeart/2005/8/layout/funnel1"/>
    <dgm:cxn modelId="{ED65D936-89D4-4049-AC94-4D32010BFAE3}" type="presParOf" srcId="{CB63E52B-848B-460E-88D5-03B655320B86}" destId="{467986F3-FE3A-4954-90E2-3E3E45B73F9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8AF401-C0A2-4919-B31E-A5C151C86D7D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6FC149-CD4E-413D-8DBC-D416D4B61B7C}">
      <dgm:prSet phldrT="[Text]"/>
      <dgm:spPr/>
      <dgm:t>
        <a:bodyPr/>
        <a:lstStyle/>
        <a:p>
          <a:r>
            <a:rPr lang="en-US" dirty="0"/>
            <a:t>iEAT Learning Community Health System</a:t>
          </a:r>
        </a:p>
      </dgm:t>
    </dgm:pt>
    <dgm:pt modelId="{BBD364F5-D8C4-4036-AB80-9CED21164853}" type="parTrans" cxnId="{44BF9767-4FF3-4B83-957D-3D0D4B038F6C}">
      <dgm:prSet/>
      <dgm:spPr/>
      <dgm:t>
        <a:bodyPr/>
        <a:lstStyle/>
        <a:p>
          <a:endParaRPr lang="en-US"/>
        </a:p>
      </dgm:t>
    </dgm:pt>
    <dgm:pt modelId="{6022540D-ABCA-4D2B-94C3-D9824D374C1F}" type="sibTrans" cxnId="{44BF9767-4FF3-4B83-957D-3D0D4B038F6C}">
      <dgm:prSet/>
      <dgm:spPr/>
      <dgm:t>
        <a:bodyPr/>
        <a:lstStyle/>
        <a:p>
          <a:endParaRPr lang="en-US"/>
        </a:p>
      </dgm:t>
    </dgm:pt>
    <dgm:pt modelId="{3B24B496-0E63-486D-BB2F-8608E74197F8}">
      <dgm:prSet phldrT="[Text]"/>
      <dgm:spPr/>
      <dgm:t>
        <a:bodyPr/>
        <a:lstStyle/>
        <a:p>
          <a:r>
            <a:rPr lang="en-US" dirty="0"/>
            <a:t>Capacity</a:t>
          </a:r>
          <a:r>
            <a:rPr lang="en-US" baseline="0" dirty="0"/>
            <a:t> Building Intervention </a:t>
          </a:r>
          <a:endParaRPr lang="en-US" dirty="0"/>
        </a:p>
      </dgm:t>
    </dgm:pt>
    <dgm:pt modelId="{CCD88511-EB93-4981-BB79-5DD3CC8AC856}" type="parTrans" cxnId="{F403E7E2-359E-47EC-BF07-59BB0A2633C3}">
      <dgm:prSet/>
      <dgm:spPr/>
      <dgm:t>
        <a:bodyPr/>
        <a:lstStyle/>
        <a:p>
          <a:endParaRPr lang="en-US"/>
        </a:p>
      </dgm:t>
    </dgm:pt>
    <dgm:pt modelId="{E648089D-DB49-437E-8908-6ABDD4090091}" type="sibTrans" cxnId="{F403E7E2-359E-47EC-BF07-59BB0A2633C3}">
      <dgm:prSet/>
      <dgm:spPr/>
      <dgm:t>
        <a:bodyPr/>
        <a:lstStyle/>
        <a:p>
          <a:endParaRPr lang="en-US"/>
        </a:p>
      </dgm:t>
    </dgm:pt>
    <dgm:pt modelId="{8F50B5DD-8B9A-4192-88E2-A90C50B0CD17}">
      <dgm:prSet phldrT="[Text]"/>
      <dgm:spPr/>
      <dgm:t>
        <a:bodyPr/>
        <a:lstStyle/>
        <a:p>
          <a:endParaRPr lang="en-US"/>
        </a:p>
      </dgm:t>
    </dgm:pt>
    <dgm:pt modelId="{A64F31C6-488D-4EB7-AF7C-84606787A6B4}" type="parTrans" cxnId="{141F205C-14A1-4AEF-8697-B19FC6D5812D}">
      <dgm:prSet/>
      <dgm:spPr/>
      <dgm:t>
        <a:bodyPr/>
        <a:lstStyle/>
        <a:p>
          <a:endParaRPr lang="en-US"/>
        </a:p>
      </dgm:t>
    </dgm:pt>
    <dgm:pt modelId="{BF94810B-8087-4609-9207-D97BC766C408}" type="sibTrans" cxnId="{141F205C-14A1-4AEF-8697-B19FC6D5812D}">
      <dgm:prSet/>
      <dgm:spPr/>
      <dgm:t>
        <a:bodyPr/>
        <a:lstStyle/>
        <a:p>
          <a:endParaRPr lang="en-US"/>
        </a:p>
      </dgm:t>
    </dgm:pt>
    <dgm:pt modelId="{C0355613-E5EF-48BF-8406-B8181F4EED9C}" type="pres">
      <dgm:prSet presAssocID="{D18AF401-C0A2-4919-B31E-A5C151C86D7D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A5DA488-FF3B-4510-89EA-DC1B8EA22B9D}" type="pres">
      <dgm:prSet presAssocID="{F16FC149-CD4E-413D-8DBC-D416D4B61B7C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2F5AAB64-88A4-46AE-A9F9-452E1AA52F52}" type="pres">
      <dgm:prSet presAssocID="{3B24B496-0E63-486D-BB2F-8608E74197F8}" presName="Accent" presStyleLbl="node1" presStyleIdx="1" presStyleCnt="2"/>
      <dgm:spPr/>
    </dgm:pt>
    <dgm:pt modelId="{6D8799D2-4034-4E34-A37A-FB8AADF252E3}" type="pres">
      <dgm:prSet presAssocID="{3B24B496-0E63-486D-BB2F-8608E74197F8}" presName="Image1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BF04118-E7A3-4D49-854B-13E43802FBF2}" type="pres">
      <dgm:prSet presAssocID="{3B24B496-0E63-486D-BB2F-8608E74197F8}" presName="Child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03E7E2-359E-47EC-BF07-59BB0A2633C3}" srcId="{F16FC149-CD4E-413D-8DBC-D416D4B61B7C}" destId="{3B24B496-0E63-486D-BB2F-8608E74197F8}" srcOrd="0" destOrd="0" parTransId="{CCD88511-EB93-4981-BB79-5DD3CC8AC856}" sibTransId="{E648089D-DB49-437E-8908-6ABDD4090091}"/>
    <dgm:cxn modelId="{141F205C-14A1-4AEF-8697-B19FC6D5812D}" srcId="{D18AF401-C0A2-4919-B31E-A5C151C86D7D}" destId="{8F50B5DD-8B9A-4192-88E2-A90C50B0CD17}" srcOrd="1" destOrd="0" parTransId="{A64F31C6-488D-4EB7-AF7C-84606787A6B4}" sibTransId="{BF94810B-8087-4609-9207-D97BC766C408}"/>
    <dgm:cxn modelId="{E8CAB3E0-79B1-48B8-8267-B247496166B3}" type="presOf" srcId="{D18AF401-C0A2-4919-B31E-A5C151C86D7D}" destId="{C0355613-E5EF-48BF-8406-B8181F4EED9C}" srcOrd="0" destOrd="0" presId="urn:microsoft.com/office/officeart/2011/layout/RadialPictureList"/>
    <dgm:cxn modelId="{44BF9767-4FF3-4B83-957D-3D0D4B038F6C}" srcId="{D18AF401-C0A2-4919-B31E-A5C151C86D7D}" destId="{F16FC149-CD4E-413D-8DBC-D416D4B61B7C}" srcOrd="0" destOrd="0" parTransId="{BBD364F5-D8C4-4036-AB80-9CED21164853}" sibTransId="{6022540D-ABCA-4D2B-94C3-D9824D374C1F}"/>
    <dgm:cxn modelId="{0ACD9E8D-9785-42DE-83F8-48F6F6C55086}" type="presOf" srcId="{F16FC149-CD4E-413D-8DBC-D416D4B61B7C}" destId="{9A5DA488-FF3B-4510-89EA-DC1B8EA22B9D}" srcOrd="0" destOrd="0" presId="urn:microsoft.com/office/officeart/2011/layout/RadialPictureList"/>
    <dgm:cxn modelId="{C107B69B-6CAB-425C-AF8D-5841FD0401C9}" type="presOf" srcId="{3B24B496-0E63-486D-BB2F-8608E74197F8}" destId="{7BF04118-E7A3-4D49-854B-13E43802FBF2}" srcOrd="0" destOrd="0" presId="urn:microsoft.com/office/officeart/2011/layout/RadialPictureList"/>
    <dgm:cxn modelId="{EBC89595-9C51-4901-8D92-0BEA0C3B2596}" type="presParOf" srcId="{C0355613-E5EF-48BF-8406-B8181F4EED9C}" destId="{9A5DA488-FF3B-4510-89EA-DC1B8EA22B9D}" srcOrd="0" destOrd="0" presId="urn:microsoft.com/office/officeart/2011/layout/RadialPictureList"/>
    <dgm:cxn modelId="{2D7A115A-1519-4CC5-952A-58795F9DB2E5}" type="presParOf" srcId="{C0355613-E5EF-48BF-8406-B8181F4EED9C}" destId="{2F5AAB64-88A4-46AE-A9F9-452E1AA52F52}" srcOrd="1" destOrd="0" presId="urn:microsoft.com/office/officeart/2011/layout/RadialPictureList"/>
    <dgm:cxn modelId="{11318BDC-DB07-439E-AA2E-66456A1A4B6B}" type="presParOf" srcId="{C0355613-E5EF-48BF-8406-B8181F4EED9C}" destId="{6D8799D2-4034-4E34-A37A-FB8AADF252E3}" srcOrd="2" destOrd="0" presId="urn:microsoft.com/office/officeart/2011/layout/RadialPictureList"/>
    <dgm:cxn modelId="{C672025F-B3F0-4E5A-80BF-C6C39B958398}" type="presParOf" srcId="{C0355613-E5EF-48BF-8406-B8181F4EED9C}" destId="{7BF04118-E7A3-4D49-854B-13E43802FBF2}" srcOrd="3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8AF401-C0A2-4919-B31E-A5C151C86D7D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6FC149-CD4E-413D-8DBC-D416D4B61B7C}">
      <dgm:prSet phldrT="[Text]"/>
      <dgm:spPr/>
      <dgm:t>
        <a:bodyPr/>
        <a:lstStyle/>
        <a:p>
          <a:r>
            <a:rPr lang="en-US" dirty="0"/>
            <a:t>iEAT Learning Community Health System</a:t>
          </a:r>
        </a:p>
      </dgm:t>
    </dgm:pt>
    <dgm:pt modelId="{BBD364F5-D8C4-4036-AB80-9CED21164853}" type="parTrans" cxnId="{44BF9767-4FF3-4B83-957D-3D0D4B038F6C}">
      <dgm:prSet/>
      <dgm:spPr/>
      <dgm:t>
        <a:bodyPr/>
        <a:lstStyle/>
        <a:p>
          <a:endParaRPr lang="en-US"/>
        </a:p>
      </dgm:t>
    </dgm:pt>
    <dgm:pt modelId="{6022540D-ABCA-4D2B-94C3-D9824D374C1F}" type="sibTrans" cxnId="{44BF9767-4FF3-4B83-957D-3D0D4B038F6C}">
      <dgm:prSet/>
      <dgm:spPr/>
      <dgm:t>
        <a:bodyPr/>
        <a:lstStyle/>
        <a:p>
          <a:endParaRPr lang="en-US"/>
        </a:p>
      </dgm:t>
    </dgm:pt>
    <dgm:pt modelId="{D4E4CAE8-2995-4C57-8DFA-861BD6B5661E}">
      <dgm:prSet phldrT="[Text]"/>
      <dgm:spPr/>
      <dgm:t>
        <a:bodyPr/>
        <a:lstStyle/>
        <a:p>
          <a:r>
            <a:rPr lang="en-US" dirty="0"/>
            <a:t>Feedback</a:t>
          </a:r>
          <a:r>
            <a:rPr lang="en-US" baseline="0" dirty="0"/>
            <a:t> Loop System</a:t>
          </a:r>
          <a:endParaRPr lang="en-US" dirty="0"/>
        </a:p>
      </dgm:t>
    </dgm:pt>
    <dgm:pt modelId="{70365D45-E346-4A1B-B929-4D934051CB88}" type="parTrans" cxnId="{E27A8509-C230-4708-9806-6DDA1028C33B}">
      <dgm:prSet/>
      <dgm:spPr/>
      <dgm:t>
        <a:bodyPr/>
        <a:lstStyle/>
        <a:p>
          <a:endParaRPr lang="en-US"/>
        </a:p>
      </dgm:t>
    </dgm:pt>
    <dgm:pt modelId="{F8122838-ABA6-4290-BBE4-6FF1A2EA02E4}" type="sibTrans" cxnId="{E27A8509-C230-4708-9806-6DDA1028C33B}">
      <dgm:prSet/>
      <dgm:spPr/>
      <dgm:t>
        <a:bodyPr/>
        <a:lstStyle/>
        <a:p>
          <a:endParaRPr lang="en-US"/>
        </a:p>
      </dgm:t>
    </dgm:pt>
    <dgm:pt modelId="{8F50B5DD-8B9A-4192-88E2-A90C50B0CD17}">
      <dgm:prSet phldrT="[Text]"/>
      <dgm:spPr/>
      <dgm:t>
        <a:bodyPr/>
        <a:lstStyle/>
        <a:p>
          <a:endParaRPr lang="en-US"/>
        </a:p>
      </dgm:t>
    </dgm:pt>
    <dgm:pt modelId="{A64F31C6-488D-4EB7-AF7C-84606787A6B4}" type="parTrans" cxnId="{141F205C-14A1-4AEF-8697-B19FC6D5812D}">
      <dgm:prSet/>
      <dgm:spPr/>
      <dgm:t>
        <a:bodyPr/>
        <a:lstStyle/>
        <a:p>
          <a:endParaRPr lang="en-US"/>
        </a:p>
      </dgm:t>
    </dgm:pt>
    <dgm:pt modelId="{BF94810B-8087-4609-9207-D97BC766C408}" type="sibTrans" cxnId="{141F205C-14A1-4AEF-8697-B19FC6D5812D}">
      <dgm:prSet/>
      <dgm:spPr/>
      <dgm:t>
        <a:bodyPr/>
        <a:lstStyle/>
        <a:p>
          <a:endParaRPr lang="en-US"/>
        </a:p>
      </dgm:t>
    </dgm:pt>
    <dgm:pt modelId="{C0355613-E5EF-48BF-8406-B8181F4EED9C}" type="pres">
      <dgm:prSet presAssocID="{D18AF401-C0A2-4919-B31E-A5C151C86D7D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A5DA488-FF3B-4510-89EA-DC1B8EA22B9D}" type="pres">
      <dgm:prSet presAssocID="{F16FC149-CD4E-413D-8DBC-D416D4B61B7C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6D0CF718-9476-47BC-8D98-705CCA79AB21}" type="pres">
      <dgm:prSet presAssocID="{D4E4CAE8-2995-4C57-8DFA-861BD6B5661E}" presName="Accent" presStyleLbl="node1" presStyleIdx="1" presStyleCnt="2"/>
      <dgm:spPr/>
    </dgm:pt>
    <dgm:pt modelId="{CEEF19A7-97AD-4385-BA90-7DC3711CCE44}" type="pres">
      <dgm:prSet presAssocID="{D4E4CAE8-2995-4C57-8DFA-861BD6B5661E}" presName="Image1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D4F8BB3-DD34-44C1-80B0-9E92FC7782E1}" type="pres">
      <dgm:prSet presAssocID="{D4E4CAE8-2995-4C57-8DFA-861BD6B5661E}" presName="Child1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CAB3E0-79B1-48B8-8267-B247496166B3}" type="presOf" srcId="{D18AF401-C0A2-4919-B31E-A5C151C86D7D}" destId="{C0355613-E5EF-48BF-8406-B8181F4EED9C}" srcOrd="0" destOrd="0" presId="urn:microsoft.com/office/officeart/2011/layout/RadialPictureList"/>
    <dgm:cxn modelId="{44BF9767-4FF3-4B83-957D-3D0D4B038F6C}" srcId="{D18AF401-C0A2-4919-B31E-A5C151C86D7D}" destId="{F16FC149-CD4E-413D-8DBC-D416D4B61B7C}" srcOrd="0" destOrd="0" parTransId="{BBD364F5-D8C4-4036-AB80-9CED21164853}" sibTransId="{6022540D-ABCA-4D2B-94C3-D9824D374C1F}"/>
    <dgm:cxn modelId="{141F205C-14A1-4AEF-8697-B19FC6D5812D}" srcId="{D18AF401-C0A2-4919-B31E-A5C151C86D7D}" destId="{8F50B5DD-8B9A-4192-88E2-A90C50B0CD17}" srcOrd="1" destOrd="0" parTransId="{A64F31C6-488D-4EB7-AF7C-84606787A6B4}" sibTransId="{BF94810B-8087-4609-9207-D97BC766C408}"/>
    <dgm:cxn modelId="{0ACD9E8D-9785-42DE-83F8-48F6F6C55086}" type="presOf" srcId="{F16FC149-CD4E-413D-8DBC-D416D4B61B7C}" destId="{9A5DA488-FF3B-4510-89EA-DC1B8EA22B9D}" srcOrd="0" destOrd="0" presId="urn:microsoft.com/office/officeart/2011/layout/RadialPictureList"/>
    <dgm:cxn modelId="{E27A8509-C230-4708-9806-6DDA1028C33B}" srcId="{F16FC149-CD4E-413D-8DBC-D416D4B61B7C}" destId="{D4E4CAE8-2995-4C57-8DFA-861BD6B5661E}" srcOrd="0" destOrd="0" parTransId="{70365D45-E346-4A1B-B929-4D934051CB88}" sibTransId="{F8122838-ABA6-4290-BBE4-6FF1A2EA02E4}"/>
    <dgm:cxn modelId="{BC6AA6D3-3757-41E0-AB0B-C2DDE054F998}" type="presOf" srcId="{D4E4CAE8-2995-4C57-8DFA-861BD6B5661E}" destId="{0D4F8BB3-DD34-44C1-80B0-9E92FC7782E1}" srcOrd="0" destOrd="0" presId="urn:microsoft.com/office/officeart/2011/layout/RadialPictureList"/>
    <dgm:cxn modelId="{EBC89595-9C51-4901-8D92-0BEA0C3B2596}" type="presParOf" srcId="{C0355613-E5EF-48BF-8406-B8181F4EED9C}" destId="{9A5DA488-FF3B-4510-89EA-DC1B8EA22B9D}" srcOrd="0" destOrd="0" presId="urn:microsoft.com/office/officeart/2011/layout/RadialPictureList"/>
    <dgm:cxn modelId="{62AF763C-34D2-422D-A2B2-625E0ED4B1C9}" type="presParOf" srcId="{C0355613-E5EF-48BF-8406-B8181F4EED9C}" destId="{6D0CF718-9476-47BC-8D98-705CCA79AB21}" srcOrd="1" destOrd="0" presId="urn:microsoft.com/office/officeart/2011/layout/RadialPictureList"/>
    <dgm:cxn modelId="{91CEEC07-1922-4D79-8676-ECE0A882D79E}" type="presParOf" srcId="{C0355613-E5EF-48BF-8406-B8181F4EED9C}" destId="{CEEF19A7-97AD-4385-BA90-7DC3711CCE44}" srcOrd="2" destOrd="0" presId="urn:microsoft.com/office/officeart/2011/layout/RadialPictureList"/>
    <dgm:cxn modelId="{F6B54586-9FDC-4549-9EE4-216505455A3A}" type="presParOf" srcId="{C0355613-E5EF-48BF-8406-B8181F4EED9C}" destId="{0D4F8BB3-DD34-44C1-80B0-9E92FC7782E1}" srcOrd="3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8AF401-C0A2-4919-B31E-A5C151C86D7D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6FC149-CD4E-413D-8DBC-D416D4B61B7C}">
      <dgm:prSet phldrT="[Text]"/>
      <dgm:spPr/>
      <dgm:t>
        <a:bodyPr/>
        <a:lstStyle/>
        <a:p>
          <a:r>
            <a:rPr lang="en-US" dirty="0"/>
            <a:t>iEAT Learning Community Health System</a:t>
          </a:r>
        </a:p>
      </dgm:t>
    </dgm:pt>
    <dgm:pt modelId="{BBD364F5-D8C4-4036-AB80-9CED21164853}" type="parTrans" cxnId="{44BF9767-4FF3-4B83-957D-3D0D4B038F6C}">
      <dgm:prSet/>
      <dgm:spPr/>
      <dgm:t>
        <a:bodyPr/>
        <a:lstStyle/>
        <a:p>
          <a:endParaRPr lang="en-US"/>
        </a:p>
      </dgm:t>
    </dgm:pt>
    <dgm:pt modelId="{6022540D-ABCA-4D2B-94C3-D9824D374C1F}" type="sibTrans" cxnId="{44BF9767-4FF3-4B83-957D-3D0D4B038F6C}">
      <dgm:prSet/>
      <dgm:spPr/>
      <dgm:t>
        <a:bodyPr/>
        <a:lstStyle/>
        <a:p>
          <a:endParaRPr lang="en-US"/>
        </a:p>
      </dgm:t>
    </dgm:pt>
    <dgm:pt modelId="{3B24B496-0E63-486D-BB2F-8608E74197F8}">
      <dgm:prSet phldrT="[Text]"/>
      <dgm:spPr/>
      <dgm:t>
        <a:bodyPr/>
        <a:lstStyle/>
        <a:p>
          <a:r>
            <a:rPr lang="en-US" dirty="0"/>
            <a:t>Capacity</a:t>
          </a:r>
          <a:r>
            <a:rPr lang="en-US" baseline="0" dirty="0"/>
            <a:t> Building Intervention </a:t>
          </a:r>
          <a:endParaRPr lang="en-US" dirty="0"/>
        </a:p>
      </dgm:t>
    </dgm:pt>
    <dgm:pt modelId="{CCD88511-EB93-4981-BB79-5DD3CC8AC856}" type="parTrans" cxnId="{F403E7E2-359E-47EC-BF07-59BB0A2633C3}">
      <dgm:prSet/>
      <dgm:spPr/>
      <dgm:t>
        <a:bodyPr/>
        <a:lstStyle/>
        <a:p>
          <a:endParaRPr lang="en-US"/>
        </a:p>
      </dgm:t>
    </dgm:pt>
    <dgm:pt modelId="{E648089D-DB49-437E-8908-6ABDD4090091}" type="sibTrans" cxnId="{F403E7E2-359E-47EC-BF07-59BB0A2633C3}">
      <dgm:prSet/>
      <dgm:spPr/>
      <dgm:t>
        <a:bodyPr/>
        <a:lstStyle/>
        <a:p>
          <a:endParaRPr lang="en-US"/>
        </a:p>
      </dgm:t>
    </dgm:pt>
    <dgm:pt modelId="{D4E4CAE8-2995-4C57-8DFA-861BD6B5661E}">
      <dgm:prSet phldrT="[Text]"/>
      <dgm:spPr/>
      <dgm:t>
        <a:bodyPr/>
        <a:lstStyle/>
        <a:p>
          <a:r>
            <a:rPr lang="en-US" dirty="0"/>
            <a:t>Feedback</a:t>
          </a:r>
          <a:r>
            <a:rPr lang="en-US" baseline="0" dirty="0"/>
            <a:t> Loop System</a:t>
          </a:r>
          <a:endParaRPr lang="en-US" dirty="0"/>
        </a:p>
      </dgm:t>
    </dgm:pt>
    <dgm:pt modelId="{70365D45-E346-4A1B-B929-4D934051CB88}" type="parTrans" cxnId="{E27A8509-C230-4708-9806-6DDA1028C33B}">
      <dgm:prSet/>
      <dgm:spPr/>
      <dgm:t>
        <a:bodyPr/>
        <a:lstStyle/>
        <a:p>
          <a:endParaRPr lang="en-US"/>
        </a:p>
      </dgm:t>
    </dgm:pt>
    <dgm:pt modelId="{F8122838-ABA6-4290-BBE4-6FF1A2EA02E4}" type="sibTrans" cxnId="{E27A8509-C230-4708-9806-6DDA1028C33B}">
      <dgm:prSet/>
      <dgm:spPr/>
      <dgm:t>
        <a:bodyPr/>
        <a:lstStyle/>
        <a:p>
          <a:endParaRPr lang="en-US"/>
        </a:p>
      </dgm:t>
    </dgm:pt>
    <dgm:pt modelId="{8F50B5DD-8B9A-4192-88E2-A90C50B0CD17}">
      <dgm:prSet phldrT="[Text]"/>
      <dgm:spPr/>
      <dgm:t>
        <a:bodyPr/>
        <a:lstStyle/>
        <a:p>
          <a:endParaRPr lang="en-US"/>
        </a:p>
      </dgm:t>
    </dgm:pt>
    <dgm:pt modelId="{A64F31C6-488D-4EB7-AF7C-84606787A6B4}" type="parTrans" cxnId="{141F205C-14A1-4AEF-8697-B19FC6D5812D}">
      <dgm:prSet/>
      <dgm:spPr/>
      <dgm:t>
        <a:bodyPr/>
        <a:lstStyle/>
        <a:p>
          <a:endParaRPr lang="en-US"/>
        </a:p>
      </dgm:t>
    </dgm:pt>
    <dgm:pt modelId="{BF94810B-8087-4609-9207-D97BC766C408}" type="sibTrans" cxnId="{141F205C-14A1-4AEF-8697-B19FC6D5812D}">
      <dgm:prSet/>
      <dgm:spPr/>
      <dgm:t>
        <a:bodyPr/>
        <a:lstStyle/>
        <a:p>
          <a:endParaRPr lang="en-US"/>
        </a:p>
      </dgm:t>
    </dgm:pt>
    <dgm:pt modelId="{C0355613-E5EF-48BF-8406-B8181F4EED9C}" type="pres">
      <dgm:prSet presAssocID="{D18AF401-C0A2-4919-B31E-A5C151C86D7D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A5DA488-FF3B-4510-89EA-DC1B8EA22B9D}" type="pres">
      <dgm:prSet presAssocID="{F16FC149-CD4E-413D-8DBC-D416D4B61B7C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8EA9262F-EB65-4A5D-868B-DFD2D6DF74D1}" type="pres">
      <dgm:prSet presAssocID="{3B24B496-0E63-486D-BB2F-8608E74197F8}" presName="Accent" presStyleLbl="node1" presStyleIdx="1" presStyleCnt="2"/>
      <dgm:spPr/>
    </dgm:pt>
    <dgm:pt modelId="{5C3B12CC-2775-482D-BA64-3ABC133AB2D0}" type="pres">
      <dgm:prSet presAssocID="{3B24B496-0E63-486D-BB2F-8608E74197F8}" presName="Image1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596D529-6451-47BB-94A3-9FC56F1D54D0}" type="pres">
      <dgm:prSet presAssocID="{3B24B496-0E63-486D-BB2F-8608E74197F8}" presName="Child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281C3-7593-4EDC-A741-89C110E1A379}" type="pres">
      <dgm:prSet presAssocID="{D4E4CAE8-2995-4C57-8DFA-861BD6B5661E}" presName="Image2" presStyleCnt="0"/>
      <dgm:spPr/>
    </dgm:pt>
    <dgm:pt modelId="{B74E9F3C-641A-4F93-97E7-977CD4B6500D}" type="pres">
      <dgm:prSet presAssocID="{D4E4CAE8-2995-4C57-8DFA-861BD6B5661E}" presName="Image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B804D92-9F78-48F4-A2AE-66E47324B39A}" type="pres">
      <dgm:prSet presAssocID="{D4E4CAE8-2995-4C57-8DFA-861BD6B5661E}" presName="Child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CAB3E0-79B1-48B8-8267-B247496166B3}" type="presOf" srcId="{D18AF401-C0A2-4919-B31E-A5C151C86D7D}" destId="{C0355613-E5EF-48BF-8406-B8181F4EED9C}" srcOrd="0" destOrd="0" presId="urn:microsoft.com/office/officeart/2011/layout/RadialPictureList"/>
    <dgm:cxn modelId="{E00DEF66-A1FA-4963-9943-D19E3B6C449F}" type="presOf" srcId="{D4E4CAE8-2995-4C57-8DFA-861BD6B5661E}" destId="{BB804D92-9F78-48F4-A2AE-66E47324B39A}" srcOrd="0" destOrd="0" presId="urn:microsoft.com/office/officeart/2011/layout/RadialPictureList"/>
    <dgm:cxn modelId="{44BF9767-4FF3-4B83-957D-3D0D4B038F6C}" srcId="{D18AF401-C0A2-4919-B31E-A5C151C86D7D}" destId="{F16FC149-CD4E-413D-8DBC-D416D4B61B7C}" srcOrd="0" destOrd="0" parTransId="{BBD364F5-D8C4-4036-AB80-9CED21164853}" sibTransId="{6022540D-ABCA-4D2B-94C3-D9824D374C1F}"/>
    <dgm:cxn modelId="{141F205C-14A1-4AEF-8697-B19FC6D5812D}" srcId="{D18AF401-C0A2-4919-B31E-A5C151C86D7D}" destId="{8F50B5DD-8B9A-4192-88E2-A90C50B0CD17}" srcOrd="1" destOrd="0" parTransId="{A64F31C6-488D-4EB7-AF7C-84606787A6B4}" sibTransId="{BF94810B-8087-4609-9207-D97BC766C408}"/>
    <dgm:cxn modelId="{0ACD9E8D-9785-42DE-83F8-48F6F6C55086}" type="presOf" srcId="{F16FC149-CD4E-413D-8DBC-D416D4B61B7C}" destId="{9A5DA488-FF3B-4510-89EA-DC1B8EA22B9D}" srcOrd="0" destOrd="0" presId="urn:microsoft.com/office/officeart/2011/layout/RadialPictureList"/>
    <dgm:cxn modelId="{E27A8509-C230-4708-9806-6DDA1028C33B}" srcId="{F16FC149-CD4E-413D-8DBC-D416D4B61B7C}" destId="{D4E4CAE8-2995-4C57-8DFA-861BD6B5661E}" srcOrd="1" destOrd="0" parTransId="{70365D45-E346-4A1B-B929-4D934051CB88}" sibTransId="{F8122838-ABA6-4290-BBE4-6FF1A2EA02E4}"/>
    <dgm:cxn modelId="{A89CB567-216D-47E5-A6E7-25E8108182FE}" type="presOf" srcId="{3B24B496-0E63-486D-BB2F-8608E74197F8}" destId="{9596D529-6451-47BB-94A3-9FC56F1D54D0}" srcOrd="0" destOrd="0" presId="urn:microsoft.com/office/officeart/2011/layout/RadialPictureList"/>
    <dgm:cxn modelId="{F403E7E2-359E-47EC-BF07-59BB0A2633C3}" srcId="{F16FC149-CD4E-413D-8DBC-D416D4B61B7C}" destId="{3B24B496-0E63-486D-BB2F-8608E74197F8}" srcOrd="0" destOrd="0" parTransId="{CCD88511-EB93-4981-BB79-5DD3CC8AC856}" sibTransId="{E648089D-DB49-437E-8908-6ABDD4090091}"/>
    <dgm:cxn modelId="{EBC89595-9C51-4901-8D92-0BEA0C3B2596}" type="presParOf" srcId="{C0355613-E5EF-48BF-8406-B8181F4EED9C}" destId="{9A5DA488-FF3B-4510-89EA-DC1B8EA22B9D}" srcOrd="0" destOrd="0" presId="urn:microsoft.com/office/officeart/2011/layout/RadialPictureList"/>
    <dgm:cxn modelId="{55EDB969-CD3A-439F-A340-44454214585B}" type="presParOf" srcId="{C0355613-E5EF-48BF-8406-B8181F4EED9C}" destId="{8EA9262F-EB65-4A5D-868B-DFD2D6DF74D1}" srcOrd="1" destOrd="0" presId="urn:microsoft.com/office/officeart/2011/layout/RadialPictureList"/>
    <dgm:cxn modelId="{1E71676D-B013-4257-8789-3243DFA87B98}" type="presParOf" srcId="{C0355613-E5EF-48BF-8406-B8181F4EED9C}" destId="{5C3B12CC-2775-482D-BA64-3ABC133AB2D0}" srcOrd="2" destOrd="0" presId="urn:microsoft.com/office/officeart/2011/layout/RadialPictureList"/>
    <dgm:cxn modelId="{F91D9DA6-0FCD-401C-BB50-A2DBFA67A51A}" type="presParOf" srcId="{C0355613-E5EF-48BF-8406-B8181F4EED9C}" destId="{9596D529-6451-47BB-94A3-9FC56F1D54D0}" srcOrd="3" destOrd="0" presId="urn:microsoft.com/office/officeart/2011/layout/RadialPictureList"/>
    <dgm:cxn modelId="{812C4783-680C-40C8-BCB9-AEB1C0478EC2}" type="presParOf" srcId="{C0355613-E5EF-48BF-8406-B8181F4EED9C}" destId="{F58281C3-7593-4EDC-A741-89C110E1A379}" srcOrd="4" destOrd="0" presId="urn:microsoft.com/office/officeart/2011/layout/RadialPictureList"/>
    <dgm:cxn modelId="{20A1F26D-966D-427E-BAF4-E6DA3A2769ED}" type="presParOf" srcId="{F58281C3-7593-4EDC-A741-89C110E1A379}" destId="{B74E9F3C-641A-4F93-97E7-977CD4B6500D}" srcOrd="0" destOrd="0" presId="urn:microsoft.com/office/officeart/2011/layout/RadialPictureList"/>
    <dgm:cxn modelId="{81493CA0-DE87-40CF-8B7E-4A74A6CC2403}" type="presParOf" srcId="{C0355613-E5EF-48BF-8406-B8181F4EED9C}" destId="{BB804D92-9F78-48F4-A2AE-66E47324B39A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DA488-FF3B-4510-89EA-DC1B8EA22B9D}">
      <dsp:nvSpPr>
        <dsp:cNvPr id="0" name=""/>
        <dsp:cNvSpPr/>
      </dsp:nvSpPr>
      <dsp:spPr>
        <a:xfrm>
          <a:off x="2055500" y="1911705"/>
          <a:ext cx="3438154" cy="343832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/>
            <a:t>iEAT</a:t>
          </a:r>
        </a:p>
      </dsp:txBody>
      <dsp:txXfrm>
        <a:off x="2559006" y="2415236"/>
        <a:ext cx="2431142" cy="2431262"/>
      </dsp:txXfrm>
    </dsp:sp>
    <dsp:sp modelId="{19FD0E83-10C9-4FB6-8F43-33AF8FC04C1E}">
      <dsp:nvSpPr>
        <dsp:cNvPr id="0" name=""/>
        <dsp:cNvSpPr/>
      </dsp:nvSpPr>
      <dsp:spPr>
        <a:xfrm>
          <a:off x="282492" y="0"/>
          <a:ext cx="6930752" cy="722488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1362D-F0EA-4C02-8320-55C65D51F34A}">
      <dsp:nvSpPr>
        <dsp:cNvPr id="0" name=""/>
        <dsp:cNvSpPr/>
      </dsp:nvSpPr>
      <dsp:spPr>
        <a:xfrm>
          <a:off x="5385794" y="609058"/>
          <a:ext cx="1841831" cy="184234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3C95D-0E0A-4964-859B-E0CAACBCA067}">
      <dsp:nvSpPr>
        <dsp:cNvPr id="0" name=""/>
        <dsp:cNvSpPr/>
      </dsp:nvSpPr>
      <dsp:spPr>
        <a:xfrm>
          <a:off x="7367330" y="638680"/>
          <a:ext cx="2465363" cy="178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400" kern="1200" dirty="0"/>
            <a:t>Healthy Eating</a:t>
          </a:r>
        </a:p>
      </dsp:txBody>
      <dsp:txXfrm>
        <a:off x="7367330" y="638680"/>
        <a:ext cx="2465363" cy="1783102"/>
      </dsp:txXfrm>
    </dsp:sp>
    <dsp:sp modelId="{5DF9DC02-B99C-4620-9613-9F0290B5A961}">
      <dsp:nvSpPr>
        <dsp:cNvPr id="0" name=""/>
        <dsp:cNvSpPr/>
      </dsp:nvSpPr>
      <dsp:spPr>
        <a:xfrm>
          <a:off x="6097668" y="2704998"/>
          <a:ext cx="1841831" cy="184234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99FCC-68F9-44DE-AB9F-663B729D5BB3}">
      <dsp:nvSpPr>
        <dsp:cNvPr id="0" name=""/>
        <dsp:cNvSpPr/>
      </dsp:nvSpPr>
      <dsp:spPr>
        <a:xfrm>
          <a:off x="8089476" y="2731008"/>
          <a:ext cx="2465363" cy="178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400" kern="1200" dirty="0"/>
            <a:t>ECE Workforce Development</a:t>
          </a:r>
        </a:p>
      </dsp:txBody>
      <dsp:txXfrm>
        <a:off x="8089476" y="2731008"/>
        <a:ext cx="2465363" cy="1783102"/>
      </dsp:txXfrm>
    </dsp:sp>
    <dsp:sp modelId="{B74E9F3C-641A-4F93-97E7-977CD4B6500D}">
      <dsp:nvSpPr>
        <dsp:cNvPr id="0" name=""/>
        <dsp:cNvSpPr/>
      </dsp:nvSpPr>
      <dsp:spPr>
        <a:xfrm>
          <a:off x="5385794" y="4830560"/>
          <a:ext cx="1841831" cy="184234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FA4B7-C031-4747-8A74-246509141F82}">
      <dsp:nvSpPr>
        <dsp:cNvPr id="0" name=""/>
        <dsp:cNvSpPr/>
      </dsp:nvSpPr>
      <dsp:spPr>
        <a:xfrm>
          <a:off x="7367330" y="4868130"/>
          <a:ext cx="2465363" cy="178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400" kern="1200" dirty="0"/>
            <a:t>Parent-ECE Provider Engagement</a:t>
          </a:r>
        </a:p>
      </dsp:txBody>
      <dsp:txXfrm>
        <a:off x="7367330" y="4868130"/>
        <a:ext cx="2465363" cy="1783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DA488-FF3B-4510-89EA-DC1B8EA22B9D}">
      <dsp:nvSpPr>
        <dsp:cNvPr id="0" name=""/>
        <dsp:cNvSpPr/>
      </dsp:nvSpPr>
      <dsp:spPr>
        <a:xfrm>
          <a:off x="1972985" y="2067459"/>
          <a:ext cx="3718274" cy="371845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iEAT Learning Community Health System</a:t>
          </a:r>
        </a:p>
      </dsp:txBody>
      <dsp:txXfrm>
        <a:off x="2517514" y="2612015"/>
        <a:ext cx="2629216" cy="2629346"/>
      </dsp:txXfrm>
    </dsp:sp>
    <dsp:sp modelId="{19FD0E83-10C9-4FB6-8F43-33AF8FC04C1E}">
      <dsp:nvSpPr>
        <dsp:cNvPr id="0" name=""/>
        <dsp:cNvSpPr/>
      </dsp:nvSpPr>
      <dsp:spPr>
        <a:xfrm>
          <a:off x="55524" y="0"/>
          <a:ext cx="7495428" cy="7813529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1362D-F0EA-4C02-8320-55C65D51F34A}">
      <dsp:nvSpPr>
        <dsp:cNvPr id="0" name=""/>
        <dsp:cNvSpPr/>
      </dsp:nvSpPr>
      <dsp:spPr>
        <a:xfrm>
          <a:off x="5574612" y="658680"/>
          <a:ext cx="1991893" cy="1992449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3C95D-0E0A-4964-859B-E0CAACBCA067}">
      <dsp:nvSpPr>
        <dsp:cNvPr id="0" name=""/>
        <dsp:cNvSpPr/>
      </dsp:nvSpPr>
      <dsp:spPr>
        <a:xfrm>
          <a:off x="7717592" y="690715"/>
          <a:ext cx="2666226" cy="192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600" kern="1200" dirty="0"/>
            <a:t>Smart Technologies</a:t>
          </a:r>
        </a:p>
      </dsp:txBody>
      <dsp:txXfrm>
        <a:off x="7717592" y="690715"/>
        <a:ext cx="2666226" cy="1928378"/>
      </dsp:txXfrm>
    </dsp:sp>
    <dsp:sp modelId="{5DF9DC02-B99C-4620-9613-9F0290B5A961}">
      <dsp:nvSpPr>
        <dsp:cNvPr id="0" name=""/>
        <dsp:cNvSpPr/>
      </dsp:nvSpPr>
      <dsp:spPr>
        <a:xfrm>
          <a:off x="6344485" y="2925385"/>
          <a:ext cx="1991893" cy="199244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A99FCC-68F9-44DE-AB9F-663B729D5BB3}">
      <dsp:nvSpPr>
        <dsp:cNvPr id="0" name=""/>
        <dsp:cNvSpPr/>
      </dsp:nvSpPr>
      <dsp:spPr>
        <a:xfrm>
          <a:off x="8498574" y="2953513"/>
          <a:ext cx="2666226" cy="192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600" kern="1200" dirty="0"/>
            <a:t>Capacity</a:t>
          </a:r>
          <a:r>
            <a:rPr lang="en-US" sz="3600" kern="1200" baseline="0" dirty="0"/>
            <a:t> Building Intervention </a:t>
          </a:r>
          <a:endParaRPr lang="en-US" sz="3600" kern="1200" dirty="0"/>
        </a:p>
      </dsp:txBody>
      <dsp:txXfrm>
        <a:off x="8498574" y="2953513"/>
        <a:ext cx="2666226" cy="1928378"/>
      </dsp:txXfrm>
    </dsp:sp>
    <dsp:sp modelId="{B74E9F3C-641A-4F93-97E7-977CD4B6500D}">
      <dsp:nvSpPr>
        <dsp:cNvPr id="0" name=""/>
        <dsp:cNvSpPr/>
      </dsp:nvSpPr>
      <dsp:spPr>
        <a:xfrm>
          <a:off x="5574612" y="5224125"/>
          <a:ext cx="1991893" cy="1992449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FA4B7-C031-4747-8A74-246509141F82}">
      <dsp:nvSpPr>
        <dsp:cNvPr id="0" name=""/>
        <dsp:cNvSpPr/>
      </dsp:nvSpPr>
      <dsp:spPr>
        <a:xfrm>
          <a:off x="7717592" y="5264755"/>
          <a:ext cx="2666226" cy="19283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3600" kern="1200" dirty="0"/>
            <a:t>Feedback</a:t>
          </a:r>
          <a:r>
            <a:rPr lang="en-US" sz="3600" kern="1200" baseline="0" dirty="0"/>
            <a:t> Loop System</a:t>
          </a:r>
          <a:endParaRPr lang="en-US" sz="3600" kern="1200" dirty="0"/>
        </a:p>
      </dsp:txBody>
      <dsp:txXfrm>
        <a:off x="7717592" y="5264755"/>
        <a:ext cx="2666226" cy="1928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DA488-FF3B-4510-89EA-DC1B8EA22B9D}">
      <dsp:nvSpPr>
        <dsp:cNvPr id="0" name=""/>
        <dsp:cNvSpPr/>
      </dsp:nvSpPr>
      <dsp:spPr>
        <a:xfrm>
          <a:off x="1665270" y="1412499"/>
          <a:ext cx="1450474" cy="15265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iEAT</a:t>
          </a:r>
        </a:p>
      </dsp:txBody>
      <dsp:txXfrm>
        <a:off x="1877687" y="1636052"/>
        <a:ext cx="1025640" cy="1079406"/>
      </dsp:txXfrm>
    </dsp:sp>
    <dsp:sp modelId="{19FD0E83-10C9-4FB6-8F43-33AF8FC04C1E}">
      <dsp:nvSpPr>
        <dsp:cNvPr id="0" name=""/>
        <dsp:cNvSpPr/>
      </dsp:nvSpPr>
      <dsp:spPr>
        <a:xfrm>
          <a:off x="297917" y="0"/>
          <a:ext cx="4153173" cy="4329431"/>
        </a:xfrm>
        <a:prstGeom prst="blockArc">
          <a:avLst>
            <a:gd name="adj1" fmla="val 18657792"/>
            <a:gd name="adj2" fmla="val 2965590"/>
            <a:gd name="adj3" fmla="val 564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1362D-F0EA-4C02-8320-55C65D51F34A}">
      <dsp:nvSpPr>
        <dsp:cNvPr id="0" name=""/>
        <dsp:cNvSpPr/>
      </dsp:nvSpPr>
      <dsp:spPr>
        <a:xfrm>
          <a:off x="3274462" y="1338771"/>
          <a:ext cx="1699383" cy="158657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63C95D-0E0A-4964-859B-E0CAACBCA067}">
      <dsp:nvSpPr>
        <dsp:cNvPr id="0" name=""/>
        <dsp:cNvSpPr/>
      </dsp:nvSpPr>
      <dsp:spPr>
        <a:xfrm>
          <a:off x="4976161" y="1618774"/>
          <a:ext cx="1477340" cy="1104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100" kern="1200" dirty="0"/>
            <a:t>Smart Technologies </a:t>
          </a:r>
        </a:p>
      </dsp:txBody>
      <dsp:txXfrm>
        <a:off x="4976161" y="1618774"/>
        <a:ext cx="1477340" cy="1104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BA09E-C17B-468A-A43B-8305EF167097}">
      <dsp:nvSpPr>
        <dsp:cNvPr id="0" name=""/>
        <dsp:cNvSpPr/>
      </dsp:nvSpPr>
      <dsp:spPr>
        <a:xfrm>
          <a:off x="1461864" y="568619"/>
          <a:ext cx="5342223" cy="1855283"/>
        </a:xfrm>
        <a:prstGeom prst="ellipse">
          <a:avLst/>
        </a:prstGeom>
        <a:solidFill>
          <a:schemeClr val="accent4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F2E81-5F3D-485A-9D6F-FEB03EEC0D59}">
      <dsp:nvSpPr>
        <dsp:cNvPr id="0" name=""/>
        <dsp:cNvSpPr/>
      </dsp:nvSpPr>
      <dsp:spPr>
        <a:xfrm>
          <a:off x="3623601" y="5111580"/>
          <a:ext cx="1035314" cy="662601"/>
        </a:xfrm>
        <a:prstGeom prst="down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DCB7E9-CA6E-4D7A-A688-A3D28E9D84B3}">
      <dsp:nvSpPr>
        <dsp:cNvPr id="0" name=""/>
        <dsp:cNvSpPr/>
      </dsp:nvSpPr>
      <dsp:spPr>
        <a:xfrm>
          <a:off x="1656503" y="5641661"/>
          <a:ext cx="4969510" cy="12423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NU SensiTray</a:t>
          </a:r>
        </a:p>
      </dsp:txBody>
      <dsp:txXfrm>
        <a:off x="1656503" y="5641661"/>
        <a:ext cx="4969510" cy="1242377"/>
      </dsp:txXfrm>
    </dsp:sp>
    <dsp:sp modelId="{54E26861-052F-44CD-A7DD-274548E35D35}">
      <dsp:nvSpPr>
        <dsp:cNvPr id="0" name=""/>
        <dsp:cNvSpPr/>
      </dsp:nvSpPr>
      <dsp:spPr>
        <a:xfrm>
          <a:off x="3404114" y="2567190"/>
          <a:ext cx="1863566" cy="186356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NU Tech Ventures, Raikes School </a:t>
          </a:r>
        </a:p>
      </dsp:txBody>
      <dsp:txXfrm>
        <a:off x="3677027" y="2840103"/>
        <a:ext cx="1317740" cy="1317740"/>
      </dsp:txXfrm>
    </dsp:sp>
    <dsp:sp modelId="{809DAB88-09F2-42BE-921F-AD29D741091F}">
      <dsp:nvSpPr>
        <dsp:cNvPr id="0" name=""/>
        <dsp:cNvSpPr/>
      </dsp:nvSpPr>
      <dsp:spPr>
        <a:xfrm>
          <a:off x="2070629" y="1169101"/>
          <a:ext cx="1863566" cy="1863566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Hardware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Santosh Pitla</a:t>
          </a:r>
        </a:p>
      </dsp:txBody>
      <dsp:txXfrm>
        <a:off x="2343542" y="1442014"/>
        <a:ext cx="1317740" cy="1317740"/>
      </dsp:txXfrm>
    </dsp:sp>
    <dsp:sp modelId="{99095399-2969-4EF2-9F45-F0B0654CEFD7}">
      <dsp:nvSpPr>
        <dsp:cNvPr id="0" name=""/>
        <dsp:cNvSpPr/>
      </dsp:nvSpPr>
      <dsp:spPr>
        <a:xfrm>
          <a:off x="3975608" y="718533"/>
          <a:ext cx="1863566" cy="1863566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Software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Ashu Guru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Hongfeng Yu</a:t>
          </a:r>
        </a:p>
      </dsp:txBody>
      <dsp:txXfrm>
        <a:off x="4248521" y="991446"/>
        <a:ext cx="1317740" cy="1317740"/>
      </dsp:txXfrm>
    </dsp:sp>
    <dsp:sp modelId="{467986F3-FE3A-4954-90E2-3E3E45B73F9E}">
      <dsp:nvSpPr>
        <dsp:cNvPr id="0" name=""/>
        <dsp:cNvSpPr/>
      </dsp:nvSpPr>
      <dsp:spPr>
        <a:xfrm>
          <a:off x="1242377" y="340850"/>
          <a:ext cx="5797761" cy="463820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DA488-FF3B-4510-89EA-DC1B8EA22B9D}">
      <dsp:nvSpPr>
        <dsp:cNvPr id="0" name=""/>
        <dsp:cNvSpPr/>
      </dsp:nvSpPr>
      <dsp:spPr>
        <a:xfrm>
          <a:off x="1678912" y="1382812"/>
          <a:ext cx="2486954" cy="248707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iEAT Learning Community Health System</a:t>
          </a:r>
        </a:p>
      </dsp:txBody>
      <dsp:txXfrm>
        <a:off x="2043118" y="1747036"/>
        <a:ext cx="1758542" cy="1758629"/>
      </dsp:txXfrm>
    </dsp:sp>
    <dsp:sp modelId="{2F5AAB64-88A4-46AE-A9F9-452E1AA52F52}">
      <dsp:nvSpPr>
        <dsp:cNvPr id="0" name=""/>
        <dsp:cNvSpPr/>
      </dsp:nvSpPr>
      <dsp:spPr>
        <a:xfrm>
          <a:off x="396426" y="0"/>
          <a:ext cx="5013289" cy="5226050"/>
        </a:xfrm>
        <a:prstGeom prst="blockArc">
          <a:avLst>
            <a:gd name="adj1" fmla="val 18657792"/>
            <a:gd name="adj2" fmla="val 2965590"/>
            <a:gd name="adj3" fmla="val 564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799D2-4034-4E34-A37A-FB8AADF252E3}">
      <dsp:nvSpPr>
        <dsp:cNvPr id="0" name=""/>
        <dsp:cNvSpPr/>
      </dsp:nvSpPr>
      <dsp:spPr>
        <a:xfrm>
          <a:off x="4602774" y="1956633"/>
          <a:ext cx="1332270" cy="133264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04118-E7A3-4D49-854B-13E43802FBF2}">
      <dsp:nvSpPr>
        <dsp:cNvPr id="0" name=""/>
        <dsp:cNvSpPr/>
      </dsp:nvSpPr>
      <dsp:spPr>
        <a:xfrm>
          <a:off x="6043528" y="1954020"/>
          <a:ext cx="1783295" cy="1332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400" kern="1200" dirty="0"/>
            <a:t>Capacity</a:t>
          </a:r>
          <a:r>
            <a:rPr lang="en-US" sz="2400" kern="1200" baseline="0" dirty="0"/>
            <a:t> Building Intervention </a:t>
          </a:r>
          <a:endParaRPr lang="en-US" sz="2400" kern="1200" dirty="0"/>
        </a:p>
      </dsp:txBody>
      <dsp:txXfrm>
        <a:off x="6043528" y="1954020"/>
        <a:ext cx="1783295" cy="13326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DA488-FF3B-4510-89EA-DC1B8EA22B9D}">
      <dsp:nvSpPr>
        <dsp:cNvPr id="0" name=""/>
        <dsp:cNvSpPr/>
      </dsp:nvSpPr>
      <dsp:spPr>
        <a:xfrm>
          <a:off x="987382" y="900592"/>
          <a:ext cx="1619693" cy="16197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iEAT Learning Community Health System</a:t>
          </a:r>
        </a:p>
      </dsp:txBody>
      <dsp:txXfrm>
        <a:off x="1224581" y="1137802"/>
        <a:ext cx="1145295" cy="1145353"/>
      </dsp:txXfrm>
    </dsp:sp>
    <dsp:sp modelId="{6D0CF718-9476-47BC-8D98-705CCA79AB21}">
      <dsp:nvSpPr>
        <dsp:cNvPr id="0" name=""/>
        <dsp:cNvSpPr/>
      </dsp:nvSpPr>
      <dsp:spPr>
        <a:xfrm>
          <a:off x="152130" y="0"/>
          <a:ext cx="3265034" cy="3403600"/>
        </a:xfrm>
        <a:prstGeom prst="blockArc">
          <a:avLst>
            <a:gd name="adj1" fmla="val 18657792"/>
            <a:gd name="adj2" fmla="val 2965590"/>
            <a:gd name="adj3" fmla="val 564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F19A7-97AD-4385-BA90-7DC3711CCE44}">
      <dsp:nvSpPr>
        <dsp:cNvPr id="0" name=""/>
        <dsp:cNvSpPr/>
      </dsp:nvSpPr>
      <dsp:spPr>
        <a:xfrm>
          <a:off x="2891623" y="1274307"/>
          <a:ext cx="867675" cy="86791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F8BB3-DD34-44C1-80B0-9E92FC7782E1}">
      <dsp:nvSpPr>
        <dsp:cNvPr id="0" name=""/>
        <dsp:cNvSpPr/>
      </dsp:nvSpPr>
      <dsp:spPr>
        <a:xfrm>
          <a:off x="3829951" y="1272606"/>
          <a:ext cx="1161417" cy="867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600" kern="1200" dirty="0"/>
            <a:t>Feedback</a:t>
          </a:r>
          <a:r>
            <a:rPr lang="en-US" sz="1600" kern="1200" baseline="0" dirty="0"/>
            <a:t> Loop System</a:t>
          </a:r>
          <a:endParaRPr lang="en-US" sz="1600" kern="1200" dirty="0"/>
        </a:p>
      </dsp:txBody>
      <dsp:txXfrm>
        <a:off x="3829951" y="1272606"/>
        <a:ext cx="1161417" cy="8679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DA488-FF3B-4510-89EA-DC1B8EA22B9D}">
      <dsp:nvSpPr>
        <dsp:cNvPr id="0" name=""/>
        <dsp:cNvSpPr/>
      </dsp:nvSpPr>
      <dsp:spPr>
        <a:xfrm>
          <a:off x="2068716" y="1191814"/>
          <a:ext cx="2143521" cy="21435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iEAT Learning Community Health System</a:t>
          </a:r>
        </a:p>
      </dsp:txBody>
      <dsp:txXfrm>
        <a:off x="2382627" y="1505730"/>
        <a:ext cx="1515699" cy="1515722"/>
      </dsp:txXfrm>
    </dsp:sp>
    <dsp:sp modelId="{8EA9262F-EB65-4A5D-868B-DFD2D6DF74D1}">
      <dsp:nvSpPr>
        <dsp:cNvPr id="0" name=""/>
        <dsp:cNvSpPr/>
      </dsp:nvSpPr>
      <dsp:spPr>
        <a:xfrm>
          <a:off x="963365" y="0"/>
          <a:ext cx="4320632" cy="4504213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B12CC-2775-482D-BA64-3ABC133AB2D0}">
      <dsp:nvSpPr>
        <dsp:cNvPr id="0" name=""/>
        <dsp:cNvSpPr/>
      </dsp:nvSpPr>
      <dsp:spPr>
        <a:xfrm>
          <a:off x="4403823" y="713917"/>
          <a:ext cx="1148270" cy="114857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6D529-6451-47BB-94A3-9FC56F1D54D0}">
      <dsp:nvSpPr>
        <dsp:cNvPr id="0" name=""/>
        <dsp:cNvSpPr/>
      </dsp:nvSpPr>
      <dsp:spPr>
        <a:xfrm>
          <a:off x="5646643" y="728781"/>
          <a:ext cx="1537040" cy="1111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100" kern="1200" dirty="0"/>
            <a:t>Capacity</a:t>
          </a:r>
          <a:r>
            <a:rPr lang="en-US" sz="2100" kern="1200" baseline="0" dirty="0"/>
            <a:t> Building Intervention </a:t>
          </a:r>
          <a:endParaRPr lang="en-US" sz="2100" kern="1200" dirty="0"/>
        </a:p>
      </dsp:txBody>
      <dsp:txXfrm>
        <a:off x="5646643" y="728781"/>
        <a:ext cx="1537040" cy="1111639"/>
      </dsp:txXfrm>
    </dsp:sp>
    <dsp:sp modelId="{B74E9F3C-641A-4F93-97E7-977CD4B6500D}">
      <dsp:nvSpPr>
        <dsp:cNvPr id="0" name=""/>
        <dsp:cNvSpPr/>
      </dsp:nvSpPr>
      <dsp:spPr>
        <a:xfrm>
          <a:off x="4403823" y="2533169"/>
          <a:ext cx="1148270" cy="114857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04D92-9F78-48F4-A2AE-66E47324B39A}">
      <dsp:nvSpPr>
        <dsp:cNvPr id="0" name=""/>
        <dsp:cNvSpPr/>
      </dsp:nvSpPr>
      <dsp:spPr>
        <a:xfrm>
          <a:off x="5646643" y="2548033"/>
          <a:ext cx="1537040" cy="1111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2100" kern="1200" dirty="0"/>
            <a:t>Feedback</a:t>
          </a:r>
          <a:r>
            <a:rPr lang="en-US" sz="2100" kern="1200" baseline="0" dirty="0"/>
            <a:t> Loop System</a:t>
          </a:r>
          <a:endParaRPr lang="en-US" sz="2100" kern="1200" dirty="0"/>
        </a:p>
      </dsp:txBody>
      <dsp:txXfrm>
        <a:off x="5646643" y="2548033"/>
        <a:ext cx="1537040" cy="1111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AFC753C5-0550-4B8E-9995-97FFA63D6B68}"/>
              </a:ext>
            </a:extLst>
          </p:cNvPr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78B3DE-85B1-468C-81BF-AF7CCF8C2296}"/>
              </a:ext>
            </a:extLst>
          </p:cNvPr>
          <p:cNvSpPr/>
          <p:nvPr userDrawn="1"/>
        </p:nvSpPr>
        <p:spPr>
          <a:xfrm>
            <a:off x="-113608" y="6187441"/>
            <a:ext cx="7057505" cy="2760616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764254-1AFA-4F28-B0CC-C49E9809B8F1}"/>
              </a:ext>
            </a:extLst>
          </p:cNvPr>
          <p:cNvSpPr/>
          <p:nvPr userDrawn="1"/>
        </p:nvSpPr>
        <p:spPr>
          <a:xfrm>
            <a:off x="0" y="266007"/>
            <a:ext cx="7057505" cy="5669280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64921BF-FF99-BC44-9F2F-FC64D631838A}"/>
              </a:ext>
            </a:extLst>
          </p:cNvPr>
          <p:cNvSpPr/>
          <p:nvPr userDrawn="1"/>
        </p:nvSpPr>
        <p:spPr>
          <a:xfrm>
            <a:off x="10718800" y="1638300"/>
            <a:ext cx="0" cy="4572000"/>
          </a:xfrm>
          <a:custGeom>
            <a:avLst/>
            <a:gdLst/>
            <a:ahLst/>
            <a:cxnLst/>
            <a:rect l="l" t="t" r="r" b="b"/>
            <a:pathLst>
              <a:path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4935654-4BF2-3749-B5BE-A2DF39E12C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0" y="8409244"/>
            <a:ext cx="4724400" cy="393700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47BD7BE-CF9D-4922-A457-C59F4EA44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91"/>
          <a:stretch/>
        </p:blipFill>
        <p:spPr>
          <a:xfrm>
            <a:off x="11281158" y="1237130"/>
            <a:ext cx="4594186" cy="3972645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994CC16-D772-4413-91D6-339C2E506D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52" y="0"/>
            <a:ext cx="9318448" cy="9144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2138" y="3183784"/>
            <a:ext cx="6018415" cy="2339423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lnSpc>
                <a:spcPts val="6000"/>
              </a:lnSpc>
              <a:defRPr sz="7200" b="1" i="1"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F1026A8-029D-4947-9976-F4BD00BD32DA}"/>
              </a:ext>
            </a:extLst>
          </p:cNvPr>
          <p:cNvCxnSpPr/>
          <p:nvPr userDrawn="1"/>
        </p:nvCxnSpPr>
        <p:spPr>
          <a:xfrm>
            <a:off x="6891251" y="274320"/>
            <a:ext cx="0" cy="5627716"/>
          </a:xfrm>
          <a:prstGeom prst="line">
            <a:avLst/>
          </a:prstGeom>
          <a:ln w="76200">
            <a:solidFill>
              <a:srgbClr val="B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9FAB341-9692-4E1C-A6F5-58CF8CFF33C1}"/>
              </a:ext>
            </a:extLst>
          </p:cNvPr>
          <p:cNvCxnSpPr>
            <a:cxnSpLocks/>
          </p:cNvCxnSpPr>
          <p:nvPr userDrawn="1"/>
        </p:nvCxnSpPr>
        <p:spPr>
          <a:xfrm>
            <a:off x="6885709" y="6184669"/>
            <a:ext cx="0" cy="2754283"/>
          </a:xfrm>
          <a:prstGeom prst="line">
            <a:avLst/>
          </a:prstGeom>
          <a:ln w="76200">
            <a:solidFill>
              <a:srgbClr val="B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col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65EB4E-40AF-4958-A6F5-E24F1651A61D}"/>
              </a:ext>
            </a:extLst>
          </p:cNvPr>
          <p:cNvSpPr/>
          <p:nvPr userDrawn="1"/>
        </p:nvSpPr>
        <p:spPr>
          <a:xfrm>
            <a:off x="1344706" y="0"/>
            <a:ext cx="14911294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84400" y="609600"/>
            <a:ext cx="119634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599"/>
            <a:ext cx="11836400" cy="6244543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D4D9A2A-33C0-6245-ADC5-02C6D5B1D4FA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EB8FDD8-ABF1-4E18-AC17-55EEF8AF5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4148261" y="7715730"/>
            <a:ext cx="1496921" cy="1295266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8CBF8FA-7964-4606-A31D-9C52F9099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36" y="0"/>
            <a:ext cx="1283234" cy="9157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94D75A-7F73-4D1B-B028-D379C60B1F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70" y="8446838"/>
            <a:ext cx="5009827" cy="43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36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red/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601"/>
            <a:ext cx="11836400" cy="62445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6EC2DA8-1199-9745-A1F2-769683C88F3F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6A402E2-B918-491D-A3D0-562A8CD6D7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4148261" y="7715730"/>
            <a:ext cx="1496921" cy="12952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503E4C-1FCB-4B9E-AED0-FD61B088F5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070" y="8446838"/>
            <a:ext cx="5009827" cy="4311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D88FD9-C030-4438-BC06-91CEA466C9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 - red/white_v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tx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56000" y="1371601"/>
            <a:ext cx="11836400" cy="624454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rgbClr val="D0000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46EC2DA8-1199-9745-A1F2-769683C88F3F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D88FD9-C030-4438-BC06-91CEA466C9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15BD7A-0842-421E-849B-6C397FA040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98" y="8446838"/>
            <a:ext cx="5009827" cy="4311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0986CB-A289-427F-AB44-0426E7AA711B}"/>
              </a:ext>
            </a:extLst>
          </p:cNvPr>
          <p:cNvCxnSpPr/>
          <p:nvPr userDrawn="1"/>
        </p:nvCxnSpPr>
        <p:spPr>
          <a:xfrm>
            <a:off x="1931836" y="0"/>
            <a:ext cx="0" cy="5627716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CA59B1-E44A-4DC6-AD6C-3E5C52D690E5}"/>
              </a:ext>
            </a:extLst>
          </p:cNvPr>
          <p:cNvCxnSpPr>
            <a:cxnSpLocks/>
          </p:cNvCxnSpPr>
          <p:nvPr userDrawn="1"/>
        </p:nvCxnSpPr>
        <p:spPr>
          <a:xfrm>
            <a:off x="9759142" y="8025880"/>
            <a:ext cx="6496858" cy="0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DC194A6-E145-4E33-955F-3F10BECE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5175967" y="8249494"/>
            <a:ext cx="853417" cy="7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9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B7A0D3-73E0-4B71-9635-D3B2420906D8}"/>
              </a:ext>
            </a:extLst>
          </p:cNvPr>
          <p:cNvSpPr/>
          <p:nvPr userDrawn="1"/>
        </p:nvSpPr>
        <p:spPr>
          <a:xfrm>
            <a:off x="1995055" y="0"/>
            <a:ext cx="14260945" cy="9144000"/>
          </a:xfrm>
          <a:prstGeom prst="rect">
            <a:avLst/>
          </a:prstGeom>
          <a:solidFill>
            <a:srgbClr val="C7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775AD23-75D4-4319-B59B-CDD66429BB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" b="24187"/>
          <a:stretch/>
        </p:blipFill>
        <p:spPr>
          <a:xfrm>
            <a:off x="2009165" y="6425322"/>
            <a:ext cx="13582996" cy="2718678"/>
          </a:xfrm>
          <a:prstGeom prst="rect">
            <a:avLst/>
          </a:prstGeom>
        </p:spPr>
      </p:pic>
      <p:sp>
        <p:nvSpPr>
          <p:cNvPr id="24" name="Holder 2">
            <a:extLst>
              <a:ext uri="{FF2B5EF4-FFF2-40B4-BE49-F238E27FC236}">
                <a16:creationId xmlns:a16="http://schemas.microsoft.com/office/drawing/2014/main" id="{1D413CF6-ED99-9F42-BCF6-9786CB973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0" y="568961"/>
            <a:ext cx="6172200" cy="48513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3200" b="0" i="0">
                <a:solidFill>
                  <a:schemeClr val="bg1"/>
                </a:solidFill>
                <a:latin typeface="+mn-lt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Holder 3">
            <a:extLst>
              <a:ext uri="{FF2B5EF4-FFF2-40B4-BE49-F238E27FC236}">
                <a16:creationId xmlns:a16="http://schemas.microsoft.com/office/drawing/2014/main" id="{D8F191FF-9478-5941-B04B-88C08C936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0" y="1804669"/>
            <a:ext cx="11836400" cy="6577332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3D4B7669-FE11-C34B-AA73-1780BFEFD19E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12A2A6-9B62-4310-85FC-20B3B8C2F1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D7F6D8-7152-49C3-8C61-655CFBF4C88A}"/>
              </a:ext>
            </a:extLst>
          </p:cNvPr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BEE15C60-ACCC-4C9E-A798-5F9F1F788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863" y="0"/>
            <a:ext cx="931844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3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>
            <a:extLst>
              <a:ext uri="{FF2B5EF4-FFF2-40B4-BE49-F238E27FC236}">
                <a16:creationId xmlns:a16="http://schemas.microsoft.com/office/drawing/2014/main" id="{6BBD17BA-1C3D-4AFC-AC68-AF5EAB88FEB2}"/>
              </a:ext>
            </a:extLst>
          </p:cNvPr>
          <p:cNvSpPr txBox="1">
            <a:spLocks/>
          </p:cNvSpPr>
          <p:nvPr userDrawn="1"/>
        </p:nvSpPr>
        <p:spPr>
          <a:xfrm>
            <a:off x="3098800" y="609600"/>
            <a:ext cx="11049000" cy="485139"/>
          </a:xfrm>
          <a:prstGeom prst="rect">
            <a:avLst/>
          </a:prstGeom>
        </p:spPr>
        <p:txBody>
          <a:bodyPr lIns="0" tIns="0" rIns="0" bIns="0"/>
          <a:lstStyle>
            <a:lvl1pPr algn="r" eaLnBrk="1" hangingPunct="1">
              <a:defRPr sz="3200" b="0" i="0">
                <a:solidFill>
                  <a:schemeClr val="tx1"/>
                </a:solidFill>
                <a:latin typeface="+mn-lt"/>
                <a:ea typeface="+mj-ea"/>
                <a:cs typeface="Times New Roman"/>
              </a:defRPr>
            </a:lvl1pPr>
          </a:lstStyle>
          <a:p>
            <a:r>
              <a:rPr lang="en-US" kern="0"/>
              <a:t>Click to edit Master title style</a:t>
            </a:r>
            <a:endParaRPr lang="en-US" kern="0" dirty="0"/>
          </a:p>
        </p:txBody>
      </p:sp>
      <p:sp>
        <p:nvSpPr>
          <p:cNvPr id="3" name="Holder 3">
            <a:extLst>
              <a:ext uri="{FF2B5EF4-FFF2-40B4-BE49-F238E27FC236}">
                <a16:creationId xmlns:a16="http://schemas.microsoft.com/office/drawing/2014/main" id="{EF4E8D90-4FC4-4E9B-B94B-5E73156D76FD}"/>
              </a:ext>
            </a:extLst>
          </p:cNvPr>
          <p:cNvSpPr txBox="1">
            <a:spLocks/>
          </p:cNvSpPr>
          <p:nvPr userDrawn="1"/>
        </p:nvSpPr>
        <p:spPr>
          <a:xfrm>
            <a:off x="3556000" y="1371601"/>
            <a:ext cx="11836400" cy="6244542"/>
          </a:xfrm>
          <a:prstGeom prst="rect">
            <a:avLst/>
          </a:prstGeom>
        </p:spPr>
        <p:txBody>
          <a:bodyPr lIns="0" tIns="0" rIns="0" bIns="0" anchor="ctr"/>
          <a:lstStyle>
            <a:lvl1pPr marL="0" eaLnBrk="1" hangingPunct="1">
              <a:defRPr sz="4800" b="1" i="0">
                <a:solidFill>
                  <a:srgbClr val="D00000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/>
              <a:t>Edit Master text styles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33347817-1499-4303-9BD4-04B64304B4A2}"/>
              </a:ext>
            </a:extLst>
          </p:cNvPr>
          <p:cNvSpPr/>
          <p:nvPr userDrawn="1"/>
        </p:nvSpPr>
        <p:spPr>
          <a:xfrm>
            <a:off x="14528800" y="750568"/>
            <a:ext cx="1727200" cy="240031"/>
          </a:xfrm>
          <a:custGeom>
            <a:avLst/>
            <a:gdLst/>
            <a:ahLst/>
            <a:cxnLst/>
            <a:rect l="l" t="t" r="r" b="b"/>
            <a:pathLst>
              <a:path w="6096000" h="203200">
                <a:moveTo>
                  <a:pt x="0" y="203200"/>
                </a:moveTo>
                <a:lnTo>
                  <a:pt x="6096000" y="203200"/>
                </a:lnTo>
                <a:lnTo>
                  <a:pt x="6096000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705A5A1-12D7-4772-A230-1359B959A1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43"/>
          <a:stretch/>
        </p:blipFill>
        <p:spPr>
          <a:xfrm>
            <a:off x="15175967" y="8249494"/>
            <a:ext cx="853417" cy="738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07E658-E606-46AB-A121-4250BB5DAC4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98" y="8446838"/>
            <a:ext cx="5009827" cy="431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C623EC-F32C-4552-8F91-6C1296907BC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12" y="348301"/>
            <a:ext cx="863201" cy="835512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DF77F5-AD8F-4879-A8D3-4F8027BA8E68}"/>
              </a:ext>
            </a:extLst>
          </p:cNvPr>
          <p:cNvCxnSpPr/>
          <p:nvPr userDrawn="1"/>
        </p:nvCxnSpPr>
        <p:spPr>
          <a:xfrm>
            <a:off x="1931836" y="0"/>
            <a:ext cx="0" cy="5627716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CEB0EFA-89AE-462C-9AB7-68AD93CBB9F4}"/>
              </a:ext>
            </a:extLst>
          </p:cNvPr>
          <p:cNvCxnSpPr>
            <a:cxnSpLocks/>
          </p:cNvCxnSpPr>
          <p:nvPr userDrawn="1"/>
        </p:nvCxnSpPr>
        <p:spPr>
          <a:xfrm>
            <a:off x="9759142" y="8025880"/>
            <a:ext cx="6496858" cy="0"/>
          </a:xfrm>
          <a:prstGeom prst="line">
            <a:avLst/>
          </a:prstGeom>
          <a:ln w="38100">
            <a:solidFill>
              <a:srgbClr val="C7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9" r:id="rId4"/>
    <p:sldLayoutId id="2147483664" r:id="rId5"/>
    <p:sldLayoutId id="2147483668" r:id="rId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ddev2@unl.edu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hyperlink" Target="file:///C:\Users\mmckinty2\Desktop\Marj's%20current%20projects\Active%20Grants\Dev-Hasnin_ACF%20ECE%20Scholars_Feb%202021\The%20impact%20of%20responsive%20feeding%20practice%20training%20on%20teacher%20feeding%20behaviors%20in%20tribal%20early%20care%20and%20education:%20The%20Food%20Resource%20Equity%20and%20Sustainability%20for%20Health%20(FRESH)%20Study." TargetMode="External"/><Relationship Id="rId7" Type="http://schemas.openxmlformats.org/officeDocument/2006/relationships/diagramColors" Target="../diagrams/colors7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4361814-6C76-944D-94BA-E049AD06397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6382" y="6340609"/>
            <a:ext cx="5987363" cy="8362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Dipti Dev </a:t>
            </a:r>
          </a:p>
          <a:p>
            <a:r>
              <a:rPr lang="en-US" dirty="0" err="1"/>
              <a:t>Betti</a:t>
            </a:r>
            <a:r>
              <a:rPr lang="en-US" dirty="0"/>
              <a:t> and Richard Robinson Associate Professor</a:t>
            </a:r>
          </a:p>
          <a:p>
            <a:r>
              <a:rPr lang="en-US" dirty="0"/>
              <a:t>Extension Specialist: Childhood Health Behaviors </a:t>
            </a:r>
          </a:p>
          <a:p>
            <a:r>
              <a:rPr lang="en-US" dirty="0"/>
              <a:t>University of Nebraska-Lincoln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436D58-0733-9A4D-8354-1256CFA00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138" y="862379"/>
            <a:ext cx="6018415" cy="466082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MS Mincho" panose="02020609040205080304" pitchFamily="49" charset="-128"/>
              </a:rPr>
              <a:t>iEAT: A Multi-Level Community Learning Health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7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585D09-F308-46D4-A1EB-A20E94C7F3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42900"/>
            <a:ext cx="11747500" cy="7473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669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BC453-6D9F-4787-9938-B777FDA33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447" y="639483"/>
            <a:ext cx="12263717" cy="485139"/>
          </a:xfrm>
        </p:spPr>
        <p:txBody>
          <a:bodyPr/>
          <a:lstStyle/>
          <a:p>
            <a:r>
              <a:rPr lang="en-US" dirty="0"/>
              <a:t>Connection to Other Grand Challenge Themes and Partnerships Needed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EBC43C-FCF9-494B-8110-9336B752AF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7550" y="1708151"/>
            <a:ext cx="14363700" cy="4654549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Health Equity and Sustainable Food and Water Security </a:t>
            </a:r>
          </a:p>
          <a:p>
            <a:pPr marL="914400" indent="-914400"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Child Care Settings: An Avenue to End Child Hunger and Ensure Nutrition Security in Nebraska?</a:t>
            </a:r>
          </a:p>
          <a:p>
            <a:pPr marL="914400" indent="-914400">
              <a:buAutoNum type="arabicPeriod"/>
            </a:pPr>
            <a:r>
              <a:rPr lang="en-US" sz="4000" dirty="0">
                <a:solidFill>
                  <a:schemeClr val="tx1"/>
                </a:solidFill>
              </a:rPr>
              <a:t>Reducing Health Disparities in Rural Communities 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dirty="0"/>
              <a:t>Racial Equity </a:t>
            </a:r>
          </a:p>
          <a:p>
            <a:r>
              <a:rPr lang="en-US" sz="4000" dirty="0">
                <a:solidFill>
                  <a:schemeClr val="tx1"/>
                </a:solidFill>
              </a:rPr>
              <a:t>2.     Improved Diversity and Inclusion in Early Childhood Research and Extension through a learner-engaged continuous quality improvement system?  </a:t>
            </a:r>
          </a:p>
          <a:p>
            <a:endParaRPr lang="en-US" sz="4000" dirty="0">
              <a:solidFill>
                <a:schemeClr val="tx1"/>
              </a:solidFill>
            </a:endParaRPr>
          </a:p>
          <a:p>
            <a:r>
              <a:rPr lang="en-US" dirty="0"/>
              <a:t>Next Generation Child Care</a:t>
            </a:r>
          </a:p>
          <a:p>
            <a:endParaRPr lang="en-US" b="0" dirty="0"/>
          </a:p>
          <a:p>
            <a:pPr marL="914400" indent="-9144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47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D56B-65A8-6F41-BF7A-A46185B7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EA099-AE85-7945-AADA-A1993EE6FC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600" dirty="0">
                <a:latin typeface="Arial"/>
                <a:cs typeface="Arial"/>
              </a:rPr>
              <a:t>Dipti Dev </a:t>
            </a:r>
          </a:p>
          <a:p>
            <a:r>
              <a:rPr lang="en-US" dirty="0" err="1">
                <a:latin typeface="Arial"/>
                <a:cs typeface="Arial"/>
              </a:rPr>
              <a:t>Betti</a:t>
            </a:r>
            <a:r>
              <a:rPr lang="en-US" dirty="0">
                <a:latin typeface="Arial"/>
                <a:cs typeface="Arial"/>
              </a:rPr>
              <a:t> and Richard Robinson Associate Professor and Child Health Behaviors Specialist. </a:t>
            </a:r>
          </a:p>
          <a:p>
            <a:r>
              <a:rPr lang="en-US" dirty="0">
                <a:latin typeface="Arial"/>
                <a:cs typeface="Arial"/>
              </a:rPr>
              <a:t>University of Nebraska-Lincoln</a:t>
            </a:r>
          </a:p>
          <a:p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E-mail. 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ddev2@unl.edu</a:t>
            </a:r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 </a:t>
            </a:r>
            <a:endParaRPr lang="en-US" sz="6600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8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89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3CC6D500-AA8C-4061-AC11-35392218D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2270" y="648447"/>
            <a:ext cx="10984380" cy="485775"/>
          </a:xfrm>
        </p:spPr>
        <p:txBody>
          <a:bodyPr/>
          <a:lstStyle/>
          <a:p>
            <a:r>
              <a:rPr lang="en-US" dirty="0"/>
              <a:t> iEAT Goals and Early Childhood Education (ECE) and Development Grand Challenge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8626A29-B0AC-4562-8BE3-C9071FCBC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465474"/>
              </p:ext>
            </p:extLst>
          </p:nvPr>
        </p:nvGraphicFramePr>
        <p:xfrm>
          <a:off x="509992" y="1509390"/>
          <a:ext cx="10837333" cy="722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5670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52ED185-F9FE-4D1A-B888-689A181D21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000114"/>
              </p:ext>
            </p:extLst>
          </p:nvPr>
        </p:nvGraphicFramePr>
        <p:xfrm>
          <a:off x="-412750" y="831850"/>
          <a:ext cx="11220325" cy="7813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263F2FF-A662-4451-9F26-7B868D5D1779}"/>
              </a:ext>
            </a:extLst>
          </p:cNvPr>
          <p:cNvSpPr/>
          <p:nvPr/>
        </p:nvSpPr>
        <p:spPr>
          <a:xfrm>
            <a:off x="10699003" y="1463496"/>
            <a:ext cx="502359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</a:rPr>
              <a:t>A major challenge for improved community population health outcomes is to accelerate progress toward the development of a community </a:t>
            </a:r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learning health system 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</a:rPr>
              <a:t>(LHS). </a:t>
            </a:r>
          </a:p>
          <a:p>
            <a:endParaRPr lang="en-US" sz="26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2600" dirty="0">
                <a:latin typeface="Arial" panose="020B0604020202020204" pitchFamily="34" charset="0"/>
                <a:ea typeface="Times New Roman" panose="02020603050405020304" pitchFamily="18" charset="0"/>
              </a:rPr>
              <a:t>An LHS is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</a:rPr>
              <a:t> “one in which science, informatics, incentives, and culture are aligned for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continuous improvement and innovation</a:t>
            </a:r>
            <a:r>
              <a:rPr lang="en-US" sz="2600" dirty="0">
                <a:latin typeface="Arial" panose="020B0604020202020204" pitchFamily="34" charset="0"/>
                <a:ea typeface="Calibri" panose="020F0502020204030204" pitchFamily="34" charset="0"/>
              </a:rPr>
              <a:t>.” </a:t>
            </a:r>
          </a:p>
          <a:p>
            <a:endParaRPr lang="en-US" sz="2600" dirty="0">
              <a:latin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</a:rPr>
              <a:t>The National Academy of Medicine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73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E932E99-1F4C-4AFA-BCAF-FD1B6CC400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0"/>
          <a:stretch/>
        </p:blipFill>
        <p:spPr>
          <a:xfrm>
            <a:off x="7787341" y="1210260"/>
            <a:ext cx="2948836" cy="4583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D0221C-6D2A-4E6D-935E-EEED696966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455"/>
          <a:stretch/>
        </p:blipFill>
        <p:spPr>
          <a:xfrm>
            <a:off x="10511702" y="1325781"/>
            <a:ext cx="2948836" cy="446788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02630AF-D29B-4C60-824A-FD7C4BF00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2824" y="609599"/>
            <a:ext cx="11049000" cy="485139"/>
          </a:xfrm>
        </p:spPr>
        <p:txBody>
          <a:bodyPr/>
          <a:lstStyle/>
          <a:p>
            <a:r>
              <a:rPr lang="en-US" dirty="0"/>
              <a:t>Significant Outcomes and Impacts: NU SENSI TRAY 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1E43F70-26D0-4FB9-B0AF-55ED07093D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908235"/>
              </p:ext>
            </p:extLst>
          </p:nvPr>
        </p:nvGraphicFramePr>
        <p:xfrm>
          <a:off x="163357" y="852169"/>
          <a:ext cx="6751419" cy="432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17AB743C-5C50-4C26-9666-37291099656D}"/>
              </a:ext>
            </a:extLst>
          </p:cNvPr>
          <p:cNvSpPr/>
          <p:nvPr/>
        </p:nvSpPr>
        <p:spPr>
          <a:xfrm>
            <a:off x="1745129" y="5912219"/>
            <a:ext cx="8128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marR="0" indent="-91440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 D. A.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Pitla S., Guru A.,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Weng A., &amp; Guru H.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International Patent Application No. PCT/US2019/057770; Filed: October 24, 2019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Claiming Priority to U.S. Serial No. 62/749,700; filed October 24, 2018. Entitled: Methods and Systems for Measuring Diet and Nutrition in Children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BFB8F73-6DBA-43DF-BD84-6E914D0C31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5282" y="1584701"/>
            <a:ext cx="13985436" cy="59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FF25C-1B42-4A9F-8CEB-8C73DF9BF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 SensiTray: Interdisciplinary Collaborations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C9F2370-F027-4FFA-9EB4-DAE9502404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3285629"/>
              </p:ext>
            </p:extLst>
          </p:nvPr>
        </p:nvGraphicFramePr>
        <p:xfrm>
          <a:off x="867833" y="1397705"/>
          <a:ext cx="8282517" cy="7224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B4B504A-D03B-4ED1-B869-0A8F6EDBFA3E}"/>
              </a:ext>
            </a:extLst>
          </p:cNvPr>
          <p:cNvSpPr/>
          <p:nvPr/>
        </p:nvSpPr>
        <p:spPr>
          <a:xfrm>
            <a:off x="8128000" y="1807686"/>
            <a:ext cx="7823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indent="-91440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Dev D. A.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Pitla S., Guru A.,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Weng A., &amp; Guru H.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International Patent Application No. PCT/US2019/057770; Filed: October 24, 2019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Claiming Priority to U.S. Serial No. 62/749,700; filed October 24, 2018. Entitled: Methods and Systems for Measuring Diet and Nutrition in Children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25DE89-9F33-4DD2-8233-C227357E1859}"/>
              </a:ext>
            </a:extLst>
          </p:cNvPr>
          <p:cNvSpPr/>
          <p:nvPr/>
        </p:nvSpPr>
        <p:spPr>
          <a:xfrm>
            <a:off x="7702550" y="3694995"/>
            <a:ext cx="812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457200"/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Guru, H. S., Weng, A. D.,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Pitla, S., &amp;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</a:rPr>
              <a:t>Dev, D. A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.* (2021, May). SensiTray: An Integrated Measuring Device for Monitoring Children's Mealtime Dietary Intake. In </a:t>
            </a:r>
            <a:r>
              <a:rPr lang="en-US" i="1" dirty="0">
                <a:solidFill>
                  <a:srgbClr val="222222"/>
                </a:solidFill>
                <a:latin typeface="Arial" panose="020B0604020202020204" pitchFamily="34" charset="0"/>
              </a:rPr>
              <a:t>2021 IEEE International Instrumentation and Measurement Technology Conference (I2MTC)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 (pp. 1-6). IEEE.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5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36C19-0AE8-4FF5-B24D-5CF322FC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Childhood Workforce Development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20010E5-F791-4A7D-BF9B-0621A7275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043812"/>
              </p:ext>
            </p:extLst>
          </p:nvPr>
        </p:nvGraphicFramePr>
        <p:xfrm>
          <a:off x="-209549" y="-76199"/>
          <a:ext cx="8223250" cy="522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D203578-C394-4BB2-A4F3-39A97A9099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3220" y="1951988"/>
            <a:ext cx="8368193" cy="5858512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5F64E2F-DBAE-48E8-B7AE-F5058B1635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050" y="3608387"/>
            <a:ext cx="3854214" cy="4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9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AB642-EFBA-4DE4-8A5F-5875317EC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Interdisciplinary Partnerships: NEBRASKA EXTENSION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0548F-FBB7-4AA5-909F-E6DC8CCD85CC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9" t="3389" r="4511" b="3240"/>
          <a:stretch/>
        </p:blipFill>
        <p:spPr bwMode="auto">
          <a:xfrm>
            <a:off x="2603500" y="1206500"/>
            <a:ext cx="11626850" cy="70040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02CFAF-BBB1-4F42-B1C0-695AAF48538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149350"/>
            <a:ext cx="12804775" cy="7061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19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B3F2FE-6101-4183-961B-E8FF985F7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125" y="1312623"/>
            <a:ext cx="10934700" cy="78313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CA217C6-D5EF-44F0-B063-01C167351377}"/>
              </a:ext>
            </a:extLst>
          </p:cNvPr>
          <p:cNvSpPr txBox="1">
            <a:spLocks/>
          </p:cNvSpPr>
          <p:nvPr/>
        </p:nvSpPr>
        <p:spPr>
          <a:xfrm>
            <a:off x="1181100" y="513736"/>
            <a:ext cx="12477750" cy="485139"/>
          </a:xfrm>
          <a:prstGeom prst="rect">
            <a:avLst/>
          </a:prstGeom>
        </p:spPr>
        <p:txBody>
          <a:bodyPr lIns="0" tIns="0" rIns="0" bIns="0"/>
          <a:lstStyle>
            <a:lvl1pPr algn="r" eaLnBrk="1" hangingPunct="1">
              <a:defRPr sz="3200" b="0" i="0">
                <a:solidFill>
                  <a:schemeClr val="tx1"/>
                </a:solidFill>
                <a:latin typeface="+mn-lt"/>
                <a:ea typeface="+mj-ea"/>
                <a:cs typeface="Times New Roman"/>
              </a:defRPr>
            </a:lvl1pPr>
          </a:lstStyle>
          <a:p>
            <a:r>
              <a:rPr lang="en-US" kern="0" dirty="0"/>
              <a:t>EAT Family Style Multilevel Implementation Model through Cooperative Extension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D0F205C-6394-4DAA-9F7F-11769BB42D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0002307"/>
              </p:ext>
            </p:extLst>
          </p:nvPr>
        </p:nvGraphicFramePr>
        <p:xfrm>
          <a:off x="257175" y="692150"/>
          <a:ext cx="5143499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056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36C19-0AE8-4FF5-B24D-5CF322FC9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Outcomes and Impacts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B5F64E2F-DBAE-48E8-B7AE-F5058B163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95" y="5108576"/>
            <a:ext cx="3249555" cy="40354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166541-437F-4275-BE0A-34F565EF01BC}"/>
              </a:ext>
            </a:extLst>
          </p:cNvPr>
          <p:cNvSpPr/>
          <p:nvPr/>
        </p:nvSpPr>
        <p:spPr>
          <a:xfrm>
            <a:off x="7645400" y="1402713"/>
            <a:ext cx="844549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Significant Improvement in Children’s Dietary Intake and Childcare Providers’ evidence-based Practices.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Dev, D. A.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Dzewaltowski, D.,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Hasnin, S.,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Hatton-Bowers, H., Rida, Z., Franzen-Castle, L., ... Sisson, S. (2019). EAT Family-Style Dining intervention improves child care providers' responsive feeding practices and children's dietary intake. 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Journal of Nutrition Education and Behavior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(7), S58-S59.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C9773D-EC71-4CB2-AC74-4666F73EA482}"/>
              </a:ext>
            </a:extLst>
          </p:cNvPr>
          <p:cNvSpPr/>
          <p:nvPr/>
        </p:nvSpPr>
        <p:spPr>
          <a:xfrm>
            <a:off x="7645400" y="3711037"/>
            <a:ext cx="8077197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Connection to the Racial Equity and Health Equity Grand Challenge </a:t>
            </a:r>
          </a:p>
          <a:p>
            <a:pPr lvl="0"/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Sleet, K.,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Sisson, S. B.,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Dev, D. A.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Love, C., Williams, M. B., Hoffman, L. A., &amp; Jernigan, V. B. B. (2020). </a:t>
            </a: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impact of responsive feeding practice training on teacher feeding behaviors in tribal early care and education: The Food Resource Equity and Sustainability for Health (FRESH) Study.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Current Developments in Nutrition, 4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(S1), 23–32 . https://doi.org/10.1093/cdn/nzz105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Dev, D.A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., Richmond, M., Hillburn, C. (2021, November 18-20).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Using Culturally Responsive Strategies in the Diagnosis and Treatment of Pediatric Feeding Disorders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[Seminar]. Accepted for presentation at the American Speech-Language-Hearing Association National Conference (Virtual), United States.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ACF3B3-D7A3-4B96-9A68-D53B6AB48F09}"/>
              </a:ext>
            </a:extLst>
          </p:cNvPr>
          <p:cNvSpPr/>
          <p:nvPr/>
        </p:nvSpPr>
        <p:spPr>
          <a:xfrm>
            <a:off x="7696200" y="7458175"/>
            <a:ext cx="8445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D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National Reach through Better Kid Care: Penn State Extension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308F974-7FC3-481C-B6B4-F8A8CA6FD6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4812664"/>
              </p:ext>
            </p:extLst>
          </p:nvPr>
        </p:nvGraphicFramePr>
        <p:xfrm>
          <a:off x="50800" y="215900"/>
          <a:ext cx="8147050" cy="4504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096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10" grpId="0">
        <p:bldAsOne/>
      </p:bldGraphic>
    </p:bldLst>
  </p:timing>
</p:sld>
</file>

<file path=ppt/theme/theme1.xml><?xml version="1.0" encoding="utf-8"?>
<a:theme xmlns:a="http://schemas.openxmlformats.org/drawingml/2006/main" name="Grand Challen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itGlory-PPT-template" id="{25FF1998-5BA4-3346-9F04-C45D263CFD75}" vid="{CA984101-C6EB-4A46-A17E-53FE57953CC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C54F15E3CE7447946F9E44AE65C42A" ma:contentTypeVersion="14" ma:contentTypeDescription="Create a new document." ma:contentTypeScope="" ma:versionID="bede383d10f130b47c7231b48fb9aeed">
  <xsd:schema xmlns:xsd="http://www.w3.org/2001/XMLSchema" xmlns:xs="http://www.w3.org/2001/XMLSchema" xmlns:p="http://schemas.microsoft.com/office/2006/metadata/properties" xmlns:ns3="b5fdebd3-212e-4895-b5c6-c1afd3b898d5" xmlns:ns4="0a4aa8d8-bbea-405d-8dfd-b84d430fbb39" targetNamespace="http://schemas.microsoft.com/office/2006/metadata/properties" ma:root="true" ma:fieldsID="5f8a20d774fbdc009ec2ee975c9740af" ns3:_="" ns4:_="">
    <xsd:import namespace="b5fdebd3-212e-4895-b5c6-c1afd3b898d5"/>
    <xsd:import namespace="0a4aa8d8-bbea-405d-8dfd-b84d430fbb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fdebd3-212e-4895-b5c6-c1afd3b898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aa8d8-bbea-405d-8dfd-b84d430fbb3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91DA8A-21F7-4DE3-A8BC-7433542AF6C4}">
  <ds:schemaRefs>
    <ds:schemaRef ds:uri="http://purl.org/dc/terms/"/>
    <ds:schemaRef ds:uri="b5fdebd3-212e-4895-b5c6-c1afd3b898d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a4aa8d8-bbea-405d-8dfd-b84d430fbb3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DE103B-A3F7-42BB-908B-D9B50ECF13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70C344-D464-4F42-99CF-57182FE6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fdebd3-212e-4895-b5c6-c1afd3b898d5"/>
    <ds:schemaRef ds:uri="0a4aa8d8-bbea-405d-8dfd-b84d430fbb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GritGlory-PPT-template-2</Template>
  <TotalTime>1185</TotalTime>
  <Words>707</Words>
  <Application>Microsoft Office PowerPoint</Application>
  <PresentationFormat>Custom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MS Mincho</vt:lpstr>
      <vt:lpstr>Times New Roman</vt:lpstr>
      <vt:lpstr>Grand Challenges</vt:lpstr>
      <vt:lpstr>iEAT: A Multi-Level Community Learning Health System </vt:lpstr>
      <vt:lpstr> iEAT Goals and Early Childhood Education (ECE) and Development Grand Challenge</vt:lpstr>
      <vt:lpstr>PowerPoint Presentation</vt:lpstr>
      <vt:lpstr>Significant Outcomes and Impacts: NU SENSI TRAY </vt:lpstr>
      <vt:lpstr>NU SensiTray: Interdisciplinary Collaborations </vt:lpstr>
      <vt:lpstr>Early Childhood Workforce Development </vt:lpstr>
      <vt:lpstr>Interdisciplinary Partnerships: NEBRASKA EXTENSION </vt:lpstr>
      <vt:lpstr>PowerPoint Presentation</vt:lpstr>
      <vt:lpstr>Significant Outcomes and Impacts </vt:lpstr>
      <vt:lpstr>PowerPoint Presentation</vt:lpstr>
      <vt:lpstr>Connection to Other Grand Challenge Themes and Partnerships Needed </vt:lpstr>
      <vt:lpstr>Questions </vt:lpstr>
      <vt:lpstr>PowerPoint Presentation</vt:lpstr>
    </vt:vector>
  </TitlesOfParts>
  <Company>University of Nebraska-Lincoln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 Fiddelke</dc:creator>
  <cp:lastModifiedBy>Nathan Meier</cp:lastModifiedBy>
  <cp:revision>38</cp:revision>
  <dcterms:created xsi:type="dcterms:W3CDTF">2018-09-25T20:37:23Z</dcterms:created>
  <dcterms:modified xsi:type="dcterms:W3CDTF">2021-10-12T15:49:11Z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2018-08-28T00:00:00Z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2018-08-28T00:00:00Z</vt:filetime>
  </property>
  <property fmtid="{D5CDD505-2E9C-101B-9397-08002B2CF9AE}" pid="5" name="ContentTypeId">
    <vt:lpwstr>0x0101001EC54F15E3CE7447946F9E44AE65C42A</vt:lpwstr>
  </property>
</Properties>
</file>