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70" r:id="rId4"/>
    <p:sldId id="272" r:id="rId5"/>
    <p:sldId id="266" r:id="rId6"/>
    <p:sldId id="273" r:id="rId7"/>
    <p:sldId id="263" r:id="rId8"/>
    <p:sldId id="257" r:id="rId9"/>
    <p:sldId id="267" r:id="rId10"/>
    <p:sldId id="260" r:id="rId11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8CA"/>
    <a:srgbClr val="FDD84E"/>
    <a:srgbClr val="FCE697"/>
    <a:srgbClr val="79CED0"/>
    <a:srgbClr val="F6891F"/>
    <a:srgbClr val="BCCC31"/>
    <a:srgbClr val="A5238C"/>
    <a:srgbClr val="EDE1C6"/>
    <a:srgbClr val="E6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55896" autoAdjust="0"/>
  </p:normalViewPr>
  <p:slideViewPr>
    <p:cSldViewPr snapToGrid="0">
      <p:cViewPr varScale="1">
        <p:scale>
          <a:sx n="45" d="100"/>
          <a:sy n="45" d="100"/>
        </p:scale>
        <p:origin x="2312" y="176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85012675368257E-2"/>
          <c:y val="6.9225996864265504E-2"/>
          <c:w val="0.83602997464926354"/>
          <c:h val="0.8615480062714689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BCCC31"/>
            </a:solidFill>
          </c:spPr>
          <c:dPt>
            <c:idx val="0"/>
            <c:bubble3D val="0"/>
            <c:spPr>
              <a:solidFill>
                <a:srgbClr val="FDD8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690-3A4B-A807-3B1960CD8C63}"/>
              </c:ext>
            </c:extLst>
          </c:dPt>
          <c:dPt>
            <c:idx val="1"/>
            <c:bubble3D val="0"/>
            <c:spPr>
              <a:solidFill>
                <a:srgbClr val="BCC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23-5F44-ADC1-1BF912E18DE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90-3A4B-A807-3B1960CD8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BCCC31"/>
            </a:solidFill>
          </c:spPr>
          <c:dPt>
            <c:idx val="0"/>
            <c:bubble3D val="0"/>
            <c:spPr>
              <a:solidFill>
                <a:srgbClr val="FDD8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A1-4F4B-9B1F-54F606BD9396}"/>
              </c:ext>
            </c:extLst>
          </c:dPt>
          <c:dPt>
            <c:idx val="1"/>
            <c:bubble3D val="0"/>
            <c:spPr>
              <a:solidFill>
                <a:srgbClr val="BCC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77-EF41-B646-F16A1593CD7B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A1-4F4B-9B1F-54F606BD93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DD84E"/>
            </a:solidFill>
          </c:spPr>
          <c:dPt>
            <c:idx val="0"/>
            <c:bubble3D val="0"/>
            <c:spPr>
              <a:solidFill>
                <a:srgbClr val="FDD8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1B-8F42-947B-3D5CBE46171C}"/>
              </c:ext>
            </c:extLst>
          </c:dPt>
          <c:dPt>
            <c:idx val="1"/>
            <c:bubble3D val="0"/>
            <c:spPr>
              <a:solidFill>
                <a:srgbClr val="BCC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72-024B-9B4C-16EFCA3FE279}"/>
              </c:ext>
            </c:extLst>
          </c:dPt>
          <c:dPt>
            <c:idx val="2"/>
            <c:bubble3D val="0"/>
            <c:spPr>
              <a:solidFill>
                <a:srgbClr val="FDD8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1B-8F42-947B-3D5CBE46171C}"/>
              </c:ext>
            </c:extLst>
          </c:dPt>
          <c:dPt>
            <c:idx val="3"/>
            <c:bubble3D val="0"/>
            <c:spPr>
              <a:solidFill>
                <a:srgbClr val="FDD8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1B-8F42-947B-3D5CBE46171C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</c:v>
                </c:pt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72-024B-9B4C-16EFCA3FE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A5238C"/>
            </a:solidFill>
          </c:spPr>
          <c:dPt>
            <c:idx val="0"/>
            <c:bubble3D val="0"/>
            <c:spPr>
              <a:solidFill>
                <a:srgbClr val="FDD8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213-3648-A859-1BC85567F25C}"/>
              </c:ext>
            </c:extLst>
          </c:dPt>
          <c:dPt>
            <c:idx val="1"/>
            <c:bubble3D val="0"/>
            <c:spPr>
              <a:solidFill>
                <a:srgbClr val="BCCC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213-3648-A859-1BC85567F25C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13-3648-A859-1BC85567F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A5B11-AC04-4AF8-8664-8111E733819B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ADBE998-F476-45B8-8F97-2CF455B63E11}">
      <dgm:prSet/>
      <dgm:spPr/>
      <dgm:t>
        <a:bodyPr/>
        <a:lstStyle/>
        <a:p>
          <a:r>
            <a:rPr lang="en-US"/>
            <a:t>Isolation </a:t>
          </a:r>
        </a:p>
      </dgm:t>
    </dgm:pt>
    <dgm:pt modelId="{EA5F54C0-0779-4B64-8252-6CC2864569A6}" type="parTrans" cxnId="{B6748596-ADDE-4CC6-AE53-E38C18B78D01}">
      <dgm:prSet/>
      <dgm:spPr/>
      <dgm:t>
        <a:bodyPr/>
        <a:lstStyle/>
        <a:p>
          <a:endParaRPr lang="en-US"/>
        </a:p>
      </dgm:t>
    </dgm:pt>
    <dgm:pt modelId="{6F7AF2B3-B26B-4555-8D70-A2815C222E5B}" type="sibTrans" cxnId="{B6748596-ADDE-4CC6-AE53-E38C18B78D01}">
      <dgm:prSet/>
      <dgm:spPr/>
      <dgm:t>
        <a:bodyPr/>
        <a:lstStyle/>
        <a:p>
          <a:endParaRPr lang="en-US"/>
        </a:p>
      </dgm:t>
    </dgm:pt>
    <dgm:pt modelId="{8C2B400E-E898-4711-9E03-509486A0A13B}">
      <dgm:prSet/>
      <dgm:spPr/>
      <dgm:t>
        <a:bodyPr/>
        <a:lstStyle/>
        <a:p>
          <a:r>
            <a:rPr lang="en-US"/>
            <a:t>Inadequate training</a:t>
          </a:r>
        </a:p>
      </dgm:t>
    </dgm:pt>
    <dgm:pt modelId="{C79D1A09-C6F9-420C-BD07-9AF664C3C7ED}" type="parTrans" cxnId="{F28662EB-F53B-4E99-AEC6-D98B3BC569E2}">
      <dgm:prSet/>
      <dgm:spPr/>
      <dgm:t>
        <a:bodyPr/>
        <a:lstStyle/>
        <a:p>
          <a:endParaRPr lang="en-US"/>
        </a:p>
      </dgm:t>
    </dgm:pt>
    <dgm:pt modelId="{DBDA0D9F-0DD7-49F2-9CDC-628E9FEBAD2D}" type="sibTrans" cxnId="{F28662EB-F53B-4E99-AEC6-D98B3BC569E2}">
      <dgm:prSet/>
      <dgm:spPr/>
      <dgm:t>
        <a:bodyPr/>
        <a:lstStyle/>
        <a:p>
          <a:endParaRPr lang="en-US"/>
        </a:p>
      </dgm:t>
    </dgm:pt>
    <dgm:pt modelId="{6E072EE1-2F30-43AA-BEF5-EA7996D080BB}">
      <dgm:prSet/>
      <dgm:spPr/>
      <dgm:t>
        <a:bodyPr/>
        <a:lstStyle/>
        <a:p>
          <a:r>
            <a:rPr lang="en-US"/>
            <a:t>Secondary trauma</a:t>
          </a:r>
        </a:p>
      </dgm:t>
    </dgm:pt>
    <dgm:pt modelId="{C6ECAF0E-87B7-4863-A0AF-2D2853189F53}" type="parTrans" cxnId="{BAC04453-0AF5-4D1D-BD25-C2F2B01951E0}">
      <dgm:prSet/>
      <dgm:spPr/>
      <dgm:t>
        <a:bodyPr/>
        <a:lstStyle/>
        <a:p>
          <a:endParaRPr lang="en-US"/>
        </a:p>
      </dgm:t>
    </dgm:pt>
    <dgm:pt modelId="{0F7FB9D7-769D-40CA-8439-5DCC423A9167}" type="sibTrans" cxnId="{BAC04453-0AF5-4D1D-BD25-C2F2B01951E0}">
      <dgm:prSet/>
      <dgm:spPr/>
      <dgm:t>
        <a:bodyPr/>
        <a:lstStyle/>
        <a:p>
          <a:endParaRPr lang="en-US"/>
        </a:p>
      </dgm:t>
    </dgm:pt>
    <dgm:pt modelId="{4DEDCD5F-EE48-47EB-8CC6-AEEEE2B36238}">
      <dgm:prSet/>
      <dgm:spPr/>
      <dgm:t>
        <a:bodyPr/>
        <a:lstStyle/>
        <a:p>
          <a:r>
            <a:rPr lang="en-US"/>
            <a:t>Staff turnover </a:t>
          </a:r>
        </a:p>
      </dgm:t>
    </dgm:pt>
    <dgm:pt modelId="{D90D3795-DCC4-499A-8BED-44F859CC1927}" type="parTrans" cxnId="{B02A2C9D-4FBC-492D-B38A-3499AD4F533B}">
      <dgm:prSet/>
      <dgm:spPr/>
      <dgm:t>
        <a:bodyPr/>
        <a:lstStyle/>
        <a:p>
          <a:endParaRPr lang="en-US"/>
        </a:p>
      </dgm:t>
    </dgm:pt>
    <dgm:pt modelId="{E2D0BFD9-A713-4627-9688-C38548D1D2CE}" type="sibTrans" cxnId="{B02A2C9D-4FBC-492D-B38A-3499AD4F533B}">
      <dgm:prSet/>
      <dgm:spPr/>
      <dgm:t>
        <a:bodyPr/>
        <a:lstStyle/>
        <a:p>
          <a:endParaRPr lang="en-US"/>
        </a:p>
      </dgm:t>
    </dgm:pt>
    <dgm:pt modelId="{56070246-070F-4D55-9D99-EE8D56AF1985}">
      <dgm:prSet/>
      <dgm:spPr/>
      <dgm:t>
        <a:bodyPr/>
        <a:lstStyle/>
        <a:p>
          <a:r>
            <a:rPr lang="en-US"/>
            <a:t>Poor recruitment and selection </a:t>
          </a:r>
        </a:p>
      </dgm:t>
    </dgm:pt>
    <dgm:pt modelId="{1CE8E8AA-FD4A-4AD6-BC8D-075960230288}" type="parTrans" cxnId="{A4E66D74-402E-4FDA-A5FB-77192469C99F}">
      <dgm:prSet/>
      <dgm:spPr/>
      <dgm:t>
        <a:bodyPr/>
        <a:lstStyle/>
        <a:p>
          <a:endParaRPr lang="en-US"/>
        </a:p>
      </dgm:t>
    </dgm:pt>
    <dgm:pt modelId="{6305263F-6B8C-4ECA-95EE-1F09D52396D2}" type="sibTrans" cxnId="{A4E66D74-402E-4FDA-A5FB-77192469C99F}">
      <dgm:prSet/>
      <dgm:spPr/>
      <dgm:t>
        <a:bodyPr/>
        <a:lstStyle/>
        <a:p>
          <a:endParaRPr lang="en-US"/>
        </a:p>
      </dgm:t>
    </dgm:pt>
    <dgm:pt modelId="{DB9E29EC-5E74-5F45-95CD-015609EF9EEC}" type="pres">
      <dgm:prSet presAssocID="{B5AA5B11-AC04-4AF8-8664-8111E733819B}" presName="cycle" presStyleCnt="0">
        <dgm:presLayoutVars>
          <dgm:dir/>
          <dgm:resizeHandles val="exact"/>
        </dgm:presLayoutVars>
      </dgm:prSet>
      <dgm:spPr/>
    </dgm:pt>
    <dgm:pt modelId="{9B578CD9-5D1E-ED4A-8D77-5EBE6F6D008E}" type="pres">
      <dgm:prSet presAssocID="{7ADBE998-F476-45B8-8F97-2CF455B63E11}" presName="node" presStyleLbl="node1" presStyleIdx="0" presStyleCnt="5">
        <dgm:presLayoutVars>
          <dgm:bulletEnabled val="1"/>
        </dgm:presLayoutVars>
      </dgm:prSet>
      <dgm:spPr/>
    </dgm:pt>
    <dgm:pt modelId="{04AB7BB5-9D81-A247-A51A-00D60FA120D4}" type="pres">
      <dgm:prSet presAssocID="{7ADBE998-F476-45B8-8F97-2CF455B63E11}" presName="spNode" presStyleCnt="0"/>
      <dgm:spPr/>
    </dgm:pt>
    <dgm:pt modelId="{3815B6E9-BB94-3B40-8B21-632F9ACBDE22}" type="pres">
      <dgm:prSet presAssocID="{6F7AF2B3-B26B-4555-8D70-A2815C222E5B}" presName="sibTrans" presStyleLbl="sibTrans1D1" presStyleIdx="0" presStyleCnt="5"/>
      <dgm:spPr/>
    </dgm:pt>
    <dgm:pt modelId="{58E83865-B09D-ED44-A9A5-0A7C48E5F730}" type="pres">
      <dgm:prSet presAssocID="{8C2B400E-E898-4711-9E03-509486A0A13B}" presName="node" presStyleLbl="node1" presStyleIdx="1" presStyleCnt="5">
        <dgm:presLayoutVars>
          <dgm:bulletEnabled val="1"/>
        </dgm:presLayoutVars>
      </dgm:prSet>
      <dgm:spPr/>
    </dgm:pt>
    <dgm:pt modelId="{F5FFFAD1-09D1-B74B-A3D1-5870AE33707E}" type="pres">
      <dgm:prSet presAssocID="{8C2B400E-E898-4711-9E03-509486A0A13B}" presName="spNode" presStyleCnt="0"/>
      <dgm:spPr/>
    </dgm:pt>
    <dgm:pt modelId="{1A542B36-C6C1-044C-B882-F1C854FFDDFA}" type="pres">
      <dgm:prSet presAssocID="{DBDA0D9F-0DD7-49F2-9CDC-628E9FEBAD2D}" presName="sibTrans" presStyleLbl="sibTrans1D1" presStyleIdx="1" presStyleCnt="5"/>
      <dgm:spPr/>
    </dgm:pt>
    <dgm:pt modelId="{ACE64009-60D5-694F-9E20-4BFD3F2F6B2E}" type="pres">
      <dgm:prSet presAssocID="{6E072EE1-2F30-43AA-BEF5-EA7996D080BB}" presName="node" presStyleLbl="node1" presStyleIdx="2" presStyleCnt="5">
        <dgm:presLayoutVars>
          <dgm:bulletEnabled val="1"/>
        </dgm:presLayoutVars>
      </dgm:prSet>
      <dgm:spPr/>
    </dgm:pt>
    <dgm:pt modelId="{776F3BB1-C834-334C-BB63-FDC0C58C56CA}" type="pres">
      <dgm:prSet presAssocID="{6E072EE1-2F30-43AA-BEF5-EA7996D080BB}" presName="spNode" presStyleCnt="0"/>
      <dgm:spPr/>
    </dgm:pt>
    <dgm:pt modelId="{99F2A02D-F78A-D648-8E7F-D64820DDB46B}" type="pres">
      <dgm:prSet presAssocID="{0F7FB9D7-769D-40CA-8439-5DCC423A9167}" presName="sibTrans" presStyleLbl="sibTrans1D1" presStyleIdx="2" presStyleCnt="5"/>
      <dgm:spPr/>
    </dgm:pt>
    <dgm:pt modelId="{C8E5AF9B-BB76-784D-8570-65C3EB50FB8E}" type="pres">
      <dgm:prSet presAssocID="{4DEDCD5F-EE48-47EB-8CC6-AEEEE2B36238}" presName="node" presStyleLbl="node1" presStyleIdx="3" presStyleCnt="5">
        <dgm:presLayoutVars>
          <dgm:bulletEnabled val="1"/>
        </dgm:presLayoutVars>
      </dgm:prSet>
      <dgm:spPr/>
    </dgm:pt>
    <dgm:pt modelId="{C305361F-3D27-9B46-8A10-447DF2B706B0}" type="pres">
      <dgm:prSet presAssocID="{4DEDCD5F-EE48-47EB-8CC6-AEEEE2B36238}" presName="spNode" presStyleCnt="0"/>
      <dgm:spPr/>
    </dgm:pt>
    <dgm:pt modelId="{01744457-C833-F641-BDF7-496E9D4CA618}" type="pres">
      <dgm:prSet presAssocID="{E2D0BFD9-A713-4627-9688-C38548D1D2CE}" presName="sibTrans" presStyleLbl="sibTrans1D1" presStyleIdx="3" presStyleCnt="5"/>
      <dgm:spPr/>
    </dgm:pt>
    <dgm:pt modelId="{9B6A54A0-D50F-EE4C-845F-30E97331D576}" type="pres">
      <dgm:prSet presAssocID="{56070246-070F-4D55-9D99-EE8D56AF1985}" presName="node" presStyleLbl="node1" presStyleIdx="4" presStyleCnt="5">
        <dgm:presLayoutVars>
          <dgm:bulletEnabled val="1"/>
        </dgm:presLayoutVars>
      </dgm:prSet>
      <dgm:spPr/>
    </dgm:pt>
    <dgm:pt modelId="{1D331A99-69D5-5B41-B3D1-AF36EDCE2C13}" type="pres">
      <dgm:prSet presAssocID="{56070246-070F-4D55-9D99-EE8D56AF1985}" presName="spNode" presStyleCnt="0"/>
      <dgm:spPr/>
    </dgm:pt>
    <dgm:pt modelId="{3A2327DC-439B-E14F-BBB3-6237B55DADD4}" type="pres">
      <dgm:prSet presAssocID="{6305263F-6B8C-4ECA-95EE-1F09D52396D2}" presName="sibTrans" presStyleLbl="sibTrans1D1" presStyleIdx="4" presStyleCnt="5"/>
      <dgm:spPr/>
    </dgm:pt>
  </dgm:ptLst>
  <dgm:cxnLst>
    <dgm:cxn modelId="{3F14910C-3265-884D-AFBC-31F75549D711}" type="presOf" srcId="{4DEDCD5F-EE48-47EB-8CC6-AEEEE2B36238}" destId="{C8E5AF9B-BB76-784D-8570-65C3EB50FB8E}" srcOrd="0" destOrd="0" presId="urn:microsoft.com/office/officeart/2005/8/layout/cycle5"/>
    <dgm:cxn modelId="{926E6424-92DF-AE4F-A7B6-4347DDD93282}" type="presOf" srcId="{8C2B400E-E898-4711-9E03-509486A0A13B}" destId="{58E83865-B09D-ED44-A9A5-0A7C48E5F730}" srcOrd="0" destOrd="0" presId="urn:microsoft.com/office/officeart/2005/8/layout/cycle5"/>
    <dgm:cxn modelId="{BC3F043B-007A-0E41-9BE0-D98CA48E903D}" type="presOf" srcId="{E2D0BFD9-A713-4627-9688-C38548D1D2CE}" destId="{01744457-C833-F641-BDF7-496E9D4CA618}" srcOrd="0" destOrd="0" presId="urn:microsoft.com/office/officeart/2005/8/layout/cycle5"/>
    <dgm:cxn modelId="{71E51F48-1A31-124D-952C-7F67C14F8E49}" type="presOf" srcId="{DBDA0D9F-0DD7-49F2-9CDC-628E9FEBAD2D}" destId="{1A542B36-C6C1-044C-B882-F1C854FFDDFA}" srcOrd="0" destOrd="0" presId="urn:microsoft.com/office/officeart/2005/8/layout/cycle5"/>
    <dgm:cxn modelId="{BAC04453-0AF5-4D1D-BD25-C2F2B01951E0}" srcId="{B5AA5B11-AC04-4AF8-8664-8111E733819B}" destId="{6E072EE1-2F30-43AA-BEF5-EA7996D080BB}" srcOrd="2" destOrd="0" parTransId="{C6ECAF0E-87B7-4863-A0AF-2D2853189F53}" sibTransId="{0F7FB9D7-769D-40CA-8439-5DCC423A9167}"/>
    <dgm:cxn modelId="{D917B161-5046-7242-A2A0-4EA54AF88E69}" type="presOf" srcId="{56070246-070F-4D55-9D99-EE8D56AF1985}" destId="{9B6A54A0-D50F-EE4C-845F-30E97331D576}" srcOrd="0" destOrd="0" presId="urn:microsoft.com/office/officeart/2005/8/layout/cycle5"/>
    <dgm:cxn modelId="{A4E66D74-402E-4FDA-A5FB-77192469C99F}" srcId="{B5AA5B11-AC04-4AF8-8664-8111E733819B}" destId="{56070246-070F-4D55-9D99-EE8D56AF1985}" srcOrd="4" destOrd="0" parTransId="{1CE8E8AA-FD4A-4AD6-BC8D-075960230288}" sibTransId="{6305263F-6B8C-4ECA-95EE-1F09D52396D2}"/>
    <dgm:cxn modelId="{B6748596-ADDE-4CC6-AE53-E38C18B78D01}" srcId="{B5AA5B11-AC04-4AF8-8664-8111E733819B}" destId="{7ADBE998-F476-45B8-8F97-2CF455B63E11}" srcOrd="0" destOrd="0" parTransId="{EA5F54C0-0779-4B64-8252-6CC2864569A6}" sibTransId="{6F7AF2B3-B26B-4555-8D70-A2815C222E5B}"/>
    <dgm:cxn modelId="{B02A2C9D-4FBC-492D-B38A-3499AD4F533B}" srcId="{B5AA5B11-AC04-4AF8-8664-8111E733819B}" destId="{4DEDCD5F-EE48-47EB-8CC6-AEEEE2B36238}" srcOrd="3" destOrd="0" parTransId="{D90D3795-DCC4-499A-8BED-44F859CC1927}" sibTransId="{E2D0BFD9-A713-4627-9688-C38548D1D2CE}"/>
    <dgm:cxn modelId="{5D9EFFC4-F17C-2448-B37A-64AD6A9DB407}" type="presOf" srcId="{6E072EE1-2F30-43AA-BEF5-EA7996D080BB}" destId="{ACE64009-60D5-694F-9E20-4BFD3F2F6B2E}" srcOrd="0" destOrd="0" presId="urn:microsoft.com/office/officeart/2005/8/layout/cycle5"/>
    <dgm:cxn modelId="{D91C75CC-DE17-DB48-AF4E-708094777089}" type="presOf" srcId="{7ADBE998-F476-45B8-8F97-2CF455B63E11}" destId="{9B578CD9-5D1E-ED4A-8D77-5EBE6F6D008E}" srcOrd="0" destOrd="0" presId="urn:microsoft.com/office/officeart/2005/8/layout/cycle5"/>
    <dgm:cxn modelId="{FA6407EB-9E06-DC4A-9B70-C59E104EEB93}" type="presOf" srcId="{B5AA5B11-AC04-4AF8-8664-8111E733819B}" destId="{DB9E29EC-5E74-5F45-95CD-015609EF9EEC}" srcOrd="0" destOrd="0" presId="urn:microsoft.com/office/officeart/2005/8/layout/cycle5"/>
    <dgm:cxn modelId="{F28662EB-F53B-4E99-AEC6-D98B3BC569E2}" srcId="{B5AA5B11-AC04-4AF8-8664-8111E733819B}" destId="{8C2B400E-E898-4711-9E03-509486A0A13B}" srcOrd="1" destOrd="0" parTransId="{C79D1A09-C6F9-420C-BD07-9AF664C3C7ED}" sibTransId="{DBDA0D9F-0DD7-49F2-9CDC-628E9FEBAD2D}"/>
    <dgm:cxn modelId="{E77833F0-C9DB-1D47-B3EC-14E460D1EBBC}" type="presOf" srcId="{0F7FB9D7-769D-40CA-8439-5DCC423A9167}" destId="{99F2A02D-F78A-D648-8E7F-D64820DDB46B}" srcOrd="0" destOrd="0" presId="urn:microsoft.com/office/officeart/2005/8/layout/cycle5"/>
    <dgm:cxn modelId="{83B910F6-7987-244C-AAB1-9756E47374FC}" type="presOf" srcId="{6F7AF2B3-B26B-4555-8D70-A2815C222E5B}" destId="{3815B6E9-BB94-3B40-8B21-632F9ACBDE22}" srcOrd="0" destOrd="0" presId="urn:microsoft.com/office/officeart/2005/8/layout/cycle5"/>
    <dgm:cxn modelId="{F5F322F8-360D-B64D-A0A1-984B3A6E04F3}" type="presOf" srcId="{6305263F-6B8C-4ECA-95EE-1F09D52396D2}" destId="{3A2327DC-439B-E14F-BBB3-6237B55DADD4}" srcOrd="0" destOrd="0" presId="urn:microsoft.com/office/officeart/2005/8/layout/cycle5"/>
    <dgm:cxn modelId="{DEB78C65-D8A7-AF4C-8DB1-58C2BB8A7AFB}" type="presParOf" srcId="{DB9E29EC-5E74-5F45-95CD-015609EF9EEC}" destId="{9B578CD9-5D1E-ED4A-8D77-5EBE6F6D008E}" srcOrd="0" destOrd="0" presId="urn:microsoft.com/office/officeart/2005/8/layout/cycle5"/>
    <dgm:cxn modelId="{9FE40386-C4BE-4D42-BF00-9173876CEC3F}" type="presParOf" srcId="{DB9E29EC-5E74-5F45-95CD-015609EF9EEC}" destId="{04AB7BB5-9D81-A247-A51A-00D60FA120D4}" srcOrd="1" destOrd="0" presId="urn:microsoft.com/office/officeart/2005/8/layout/cycle5"/>
    <dgm:cxn modelId="{8742AA38-1FAC-5147-B617-48C7438088ED}" type="presParOf" srcId="{DB9E29EC-5E74-5F45-95CD-015609EF9EEC}" destId="{3815B6E9-BB94-3B40-8B21-632F9ACBDE22}" srcOrd="2" destOrd="0" presId="urn:microsoft.com/office/officeart/2005/8/layout/cycle5"/>
    <dgm:cxn modelId="{B713C3C4-D95B-C840-A7EA-FAD4198955F0}" type="presParOf" srcId="{DB9E29EC-5E74-5F45-95CD-015609EF9EEC}" destId="{58E83865-B09D-ED44-A9A5-0A7C48E5F730}" srcOrd="3" destOrd="0" presId="urn:microsoft.com/office/officeart/2005/8/layout/cycle5"/>
    <dgm:cxn modelId="{7381D1AD-4021-FF43-8DE0-80296BE8C46F}" type="presParOf" srcId="{DB9E29EC-5E74-5F45-95CD-015609EF9EEC}" destId="{F5FFFAD1-09D1-B74B-A3D1-5870AE33707E}" srcOrd="4" destOrd="0" presId="urn:microsoft.com/office/officeart/2005/8/layout/cycle5"/>
    <dgm:cxn modelId="{B8691E93-4DAE-DE45-B2EC-9CF82EB9FFFF}" type="presParOf" srcId="{DB9E29EC-5E74-5F45-95CD-015609EF9EEC}" destId="{1A542B36-C6C1-044C-B882-F1C854FFDDFA}" srcOrd="5" destOrd="0" presId="urn:microsoft.com/office/officeart/2005/8/layout/cycle5"/>
    <dgm:cxn modelId="{BDA9BFD3-80D4-A34F-8F8A-CC864F4A3C78}" type="presParOf" srcId="{DB9E29EC-5E74-5F45-95CD-015609EF9EEC}" destId="{ACE64009-60D5-694F-9E20-4BFD3F2F6B2E}" srcOrd="6" destOrd="0" presId="urn:microsoft.com/office/officeart/2005/8/layout/cycle5"/>
    <dgm:cxn modelId="{2F0A4908-2B05-2549-B90C-58D42E3DD527}" type="presParOf" srcId="{DB9E29EC-5E74-5F45-95CD-015609EF9EEC}" destId="{776F3BB1-C834-334C-BB63-FDC0C58C56CA}" srcOrd="7" destOrd="0" presId="urn:microsoft.com/office/officeart/2005/8/layout/cycle5"/>
    <dgm:cxn modelId="{FD4E7B77-AE78-EF47-B275-42D4B6302A6A}" type="presParOf" srcId="{DB9E29EC-5E74-5F45-95CD-015609EF9EEC}" destId="{99F2A02D-F78A-D648-8E7F-D64820DDB46B}" srcOrd="8" destOrd="0" presId="urn:microsoft.com/office/officeart/2005/8/layout/cycle5"/>
    <dgm:cxn modelId="{5C934461-8120-654A-999D-0E1CB9C587D2}" type="presParOf" srcId="{DB9E29EC-5E74-5F45-95CD-015609EF9EEC}" destId="{C8E5AF9B-BB76-784D-8570-65C3EB50FB8E}" srcOrd="9" destOrd="0" presId="urn:microsoft.com/office/officeart/2005/8/layout/cycle5"/>
    <dgm:cxn modelId="{2AEB91E2-7EF5-1D45-AB26-6B207BEC6F52}" type="presParOf" srcId="{DB9E29EC-5E74-5F45-95CD-015609EF9EEC}" destId="{C305361F-3D27-9B46-8A10-447DF2B706B0}" srcOrd="10" destOrd="0" presId="urn:microsoft.com/office/officeart/2005/8/layout/cycle5"/>
    <dgm:cxn modelId="{D72CAF7C-D197-6947-9631-E172F6E6ACC0}" type="presParOf" srcId="{DB9E29EC-5E74-5F45-95CD-015609EF9EEC}" destId="{01744457-C833-F641-BDF7-496E9D4CA618}" srcOrd="11" destOrd="0" presId="urn:microsoft.com/office/officeart/2005/8/layout/cycle5"/>
    <dgm:cxn modelId="{C23D6B8F-E764-3943-9F31-FAD1FBF15307}" type="presParOf" srcId="{DB9E29EC-5E74-5F45-95CD-015609EF9EEC}" destId="{9B6A54A0-D50F-EE4C-845F-30E97331D576}" srcOrd="12" destOrd="0" presId="urn:microsoft.com/office/officeart/2005/8/layout/cycle5"/>
    <dgm:cxn modelId="{7C85575C-9443-994D-9967-9A0E52F9135E}" type="presParOf" srcId="{DB9E29EC-5E74-5F45-95CD-015609EF9EEC}" destId="{1D331A99-69D5-5B41-B3D1-AF36EDCE2C13}" srcOrd="13" destOrd="0" presId="urn:microsoft.com/office/officeart/2005/8/layout/cycle5"/>
    <dgm:cxn modelId="{4E6515A0-E2F0-D342-8C6C-9AD8D7A2F911}" type="presParOf" srcId="{DB9E29EC-5E74-5F45-95CD-015609EF9EEC}" destId="{3A2327DC-439B-E14F-BBB3-6237B55DADD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BFAD77-0C78-4225-99D1-45F2762EDA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1C57C-5F91-4F67-8B05-438C6489C4B7}">
      <dgm:prSet/>
      <dgm:spPr>
        <a:solidFill>
          <a:srgbClr val="F6891F"/>
        </a:solidFill>
      </dgm:spPr>
      <dgm:t>
        <a:bodyPr/>
        <a:lstStyle/>
        <a:p>
          <a:r>
            <a:rPr lang="en-US" dirty="0"/>
            <a:t>	Early Childhood Mental Health </a:t>
          </a:r>
        </a:p>
      </dgm:t>
    </dgm:pt>
    <dgm:pt modelId="{57A6234A-34FA-4949-BE2B-E16D1F0E2DB7}" type="parTrans" cxnId="{580D1162-1626-4FF0-98FD-DBBABDC6E31D}">
      <dgm:prSet/>
      <dgm:spPr/>
      <dgm:t>
        <a:bodyPr/>
        <a:lstStyle/>
        <a:p>
          <a:endParaRPr lang="en-US"/>
        </a:p>
      </dgm:t>
    </dgm:pt>
    <dgm:pt modelId="{7F55B5B2-2B03-4B09-BBB2-170A27D1AA81}" type="sibTrans" cxnId="{580D1162-1626-4FF0-98FD-DBBABDC6E31D}">
      <dgm:prSet/>
      <dgm:spPr/>
      <dgm:t>
        <a:bodyPr/>
        <a:lstStyle/>
        <a:p>
          <a:endParaRPr lang="en-US"/>
        </a:p>
      </dgm:t>
    </dgm:pt>
    <dgm:pt modelId="{543BC265-BC55-44D1-B322-FE823F8BD3AD}">
      <dgm:prSet/>
      <dgm:spPr>
        <a:solidFill>
          <a:srgbClr val="79CED0"/>
        </a:solidFill>
      </dgm:spPr>
      <dgm:t>
        <a:bodyPr/>
        <a:lstStyle/>
        <a:p>
          <a:r>
            <a:rPr lang="en-US" dirty="0"/>
            <a:t>	Reflective Practice </a:t>
          </a:r>
        </a:p>
      </dgm:t>
    </dgm:pt>
    <dgm:pt modelId="{A1E39E33-488B-4F45-91DC-A0885B402A24}" type="parTrans" cxnId="{5FB6E83F-F80A-4A04-A48E-EBF451EDCF91}">
      <dgm:prSet/>
      <dgm:spPr/>
      <dgm:t>
        <a:bodyPr/>
        <a:lstStyle/>
        <a:p>
          <a:endParaRPr lang="en-US"/>
        </a:p>
      </dgm:t>
    </dgm:pt>
    <dgm:pt modelId="{2C887F07-A902-456E-9232-DE7B161C0396}" type="sibTrans" cxnId="{5FB6E83F-F80A-4A04-A48E-EBF451EDCF91}">
      <dgm:prSet/>
      <dgm:spPr/>
      <dgm:t>
        <a:bodyPr/>
        <a:lstStyle/>
        <a:p>
          <a:endParaRPr lang="en-US"/>
        </a:p>
      </dgm:t>
    </dgm:pt>
    <dgm:pt modelId="{7BFAEDE3-BCB3-48DD-B9E3-910E92499993}">
      <dgm:prSet/>
      <dgm:spPr>
        <a:solidFill>
          <a:srgbClr val="FDD84E"/>
        </a:solidFill>
      </dgm:spPr>
      <dgm:t>
        <a:bodyPr/>
        <a:lstStyle/>
        <a:p>
          <a:r>
            <a:rPr lang="en-US" dirty="0"/>
            <a:t>	Court Infusion </a:t>
          </a:r>
        </a:p>
      </dgm:t>
    </dgm:pt>
    <dgm:pt modelId="{B2165F66-3427-4123-938A-F4194CA88BDB}" type="parTrans" cxnId="{0E910951-ED7E-438B-B011-3A6DB1EED23C}">
      <dgm:prSet/>
      <dgm:spPr/>
      <dgm:t>
        <a:bodyPr/>
        <a:lstStyle/>
        <a:p>
          <a:endParaRPr lang="en-US"/>
        </a:p>
      </dgm:t>
    </dgm:pt>
    <dgm:pt modelId="{E8137513-462E-4652-BD65-4B66107B17A5}" type="sibTrans" cxnId="{0E910951-ED7E-438B-B011-3A6DB1EED23C}">
      <dgm:prSet/>
      <dgm:spPr/>
      <dgm:t>
        <a:bodyPr/>
        <a:lstStyle/>
        <a:p>
          <a:endParaRPr lang="en-US"/>
        </a:p>
      </dgm:t>
    </dgm:pt>
    <dgm:pt modelId="{57991E62-978B-4DDE-98AA-589664629C83}">
      <dgm:prSet/>
      <dgm:spPr>
        <a:solidFill>
          <a:srgbClr val="C7C8CA"/>
        </a:solidFill>
      </dgm:spPr>
      <dgm:t>
        <a:bodyPr/>
        <a:lstStyle/>
        <a:p>
          <a:r>
            <a:rPr lang="en-US" dirty="0"/>
            <a:t>	Workforce Consultation and Interventions</a:t>
          </a:r>
        </a:p>
      </dgm:t>
    </dgm:pt>
    <dgm:pt modelId="{A3F2A9AC-78AD-45FB-8E12-6E94663BA8A6}" type="parTrans" cxnId="{ED143E4F-75E5-41E4-A404-018EE59A1A66}">
      <dgm:prSet/>
      <dgm:spPr/>
      <dgm:t>
        <a:bodyPr/>
        <a:lstStyle/>
        <a:p>
          <a:endParaRPr lang="en-US"/>
        </a:p>
      </dgm:t>
    </dgm:pt>
    <dgm:pt modelId="{443C35BC-0BD8-40E4-BC11-EDD3C6D0A039}" type="sibTrans" cxnId="{ED143E4F-75E5-41E4-A404-018EE59A1A66}">
      <dgm:prSet/>
      <dgm:spPr/>
      <dgm:t>
        <a:bodyPr/>
        <a:lstStyle/>
        <a:p>
          <a:endParaRPr lang="en-US"/>
        </a:p>
      </dgm:t>
    </dgm:pt>
    <dgm:pt modelId="{389D5988-452D-6C4D-B031-0A1D36D7111F}" type="pres">
      <dgm:prSet presAssocID="{74BFAD77-0C78-4225-99D1-45F2762EDA5E}" presName="linear" presStyleCnt="0">
        <dgm:presLayoutVars>
          <dgm:animLvl val="lvl"/>
          <dgm:resizeHandles val="exact"/>
        </dgm:presLayoutVars>
      </dgm:prSet>
      <dgm:spPr/>
    </dgm:pt>
    <dgm:pt modelId="{9C69B92C-E2BD-0042-9ACC-1E250152655D}" type="pres">
      <dgm:prSet presAssocID="{A4C1C57C-5F91-4F67-8B05-438C6489C4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8283A7-C15E-7845-BCA9-8ACE7B777F61}" type="pres">
      <dgm:prSet presAssocID="{7F55B5B2-2B03-4B09-BBB2-170A27D1AA81}" presName="spacer" presStyleCnt="0"/>
      <dgm:spPr/>
    </dgm:pt>
    <dgm:pt modelId="{AE3AD1E3-097D-6F44-A2F8-5300783CC833}" type="pres">
      <dgm:prSet presAssocID="{543BC265-BC55-44D1-B322-FE823F8BD3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E1D8000-B0B0-B34A-9E49-DD5AACF2B35E}" type="pres">
      <dgm:prSet presAssocID="{2C887F07-A902-456E-9232-DE7B161C0396}" presName="spacer" presStyleCnt="0"/>
      <dgm:spPr/>
    </dgm:pt>
    <dgm:pt modelId="{25557548-7772-C14A-B273-84972AB4CDE4}" type="pres">
      <dgm:prSet presAssocID="{7BFAEDE3-BCB3-48DD-B9E3-910E924999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8F78CE-050E-D842-8020-3B999AD0542A}" type="pres">
      <dgm:prSet presAssocID="{E8137513-462E-4652-BD65-4B66107B17A5}" presName="spacer" presStyleCnt="0"/>
      <dgm:spPr/>
    </dgm:pt>
    <dgm:pt modelId="{4B1A91DB-0251-2246-B295-C6E09C8E4236}" type="pres">
      <dgm:prSet presAssocID="{57991E62-978B-4DDE-98AA-589664629C8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426521-0AD8-1845-B9F9-9072EA4126AD}" type="presOf" srcId="{7BFAEDE3-BCB3-48DD-B9E3-910E92499993}" destId="{25557548-7772-C14A-B273-84972AB4CDE4}" srcOrd="0" destOrd="0" presId="urn:microsoft.com/office/officeart/2005/8/layout/vList2"/>
    <dgm:cxn modelId="{7625873C-3B71-3543-9BAD-73312E52078F}" type="presOf" srcId="{74BFAD77-0C78-4225-99D1-45F2762EDA5E}" destId="{389D5988-452D-6C4D-B031-0A1D36D7111F}" srcOrd="0" destOrd="0" presId="urn:microsoft.com/office/officeart/2005/8/layout/vList2"/>
    <dgm:cxn modelId="{5FB6E83F-F80A-4A04-A48E-EBF451EDCF91}" srcId="{74BFAD77-0C78-4225-99D1-45F2762EDA5E}" destId="{543BC265-BC55-44D1-B322-FE823F8BD3AD}" srcOrd="1" destOrd="0" parTransId="{A1E39E33-488B-4F45-91DC-A0885B402A24}" sibTransId="{2C887F07-A902-456E-9232-DE7B161C0396}"/>
    <dgm:cxn modelId="{975D5B45-F07E-924E-9120-D5C3CDEF64C5}" type="presOf" srcId="{57991E62-978B-4DDE-98AA-589664629C83}" destId="{4B1A91DB-0251-2246-B295-C6E09C8E4236}" srcOrd="0" destOrd="0" presId="urn:microsoft.com/office/officeart/2005/8/layout/vList2"/>
    <dgm:cxn modelId="{ED143E4F-75E5-41E4-A404-018EE59A1A66}" srcId="{74BFAD77-0C78-4225-99D1-45F2762EDA5E}" destId="{57991E62-978B-4DDE-98AA-589664629C83}" srcOrd="3" destOrd="0" parTransId="{A3F2A9AC-78AD-45FB-8E12-6E94663BA8A6}" sibTransId="{443C35BC-0BD8-40E4-BC11-EDD3C6D0A039}"/>
    <dgm:cxn modelId="{0E910951-ED7E-438B-B011-3A6DB1EED23C}" srcId="{74BFAD77-0C78-4225-99D1-45F2762EDA5E}" destId="{7BFAEDE3-BCB3-48DD-B9E3-910E92499993}" srcOrd="2" destOrd="0" parTransId="{B2165F66-3427-4123-938A-F4194CA88BDB}" sibTransId="{E8137513-462E-4652-BD65-4B66107B17A5}"/>
    <dgm:cxn modelId="{580D1162-1626-4FF0-98FD-DBBABDC6E31D}" srcId="{74BFAD77-0C78-4225-99D1-45F2762EDA5E}" destId="{A4C1C57C-5F91-4F67-8B05-438C6489C4B7}" srcOrd="0" destOrd="0" parTransId="{57A6234A-34FA-4949-BE2B-E16D1F0E2DB7}" sibTransId="{7F55B5B2-2B03-4B09-BBB2-170A27D1AA81}"/>
    <dgm:cxn modelId="{11768D6C-0A4A-5442-AEF0-BAB7EE358196}" type="presOf" srcId="{543BC265-BC55-44D1-B322-FE823F8BD3AD}" destId="{AE3AD1E3-097D-6F44-A2F8-5300783CC833}" srcOrd="0" destOrd="0" presId="urn:microsoft.com/office/officeart/2005/8/layout/vList2"/>
    <dgm:cxn modelId="{9FE06273-6580-1546-8C5B-0CAFC0004200}" type="presOf" srcId="{A4C1C57C-5F91-4F67-8B05-438C6489C4B7}" destId="{9C69B92C-E2BD-0042-9ACC-1E250152655D}" srcOrd="0" destOrd="0" presId="urn:microsoft.com/office/officeart/2005/8/layout/vList2"/>
    <dgm:cxn modelId="{9FC4A97B-C1CE-8347-974F-C11C3DB39951}" type="presParOf" srcId="{389D5988-452D-6C4D-B031-0A1D36D7111F}" destId="{9C69B92C-E2BD-0042-9ACC-1E250152655D}" srcOrd="0" destOrd="0" presId="urn:microsoft.com/office/officeart/2005/8/layout/vList2"/>
    <dgm:cxn modelId="{0935111A-FEDC-E94C-A261-013102376638}" type="presParOf" srcId="{389D5988-452D-6C4D-B031-0A1D36D7111F}" destId="{E08283A7-C15E-7845-BCA9-8ACE7B777F61}" srcOrd="1" destOrd="0" presId="urn:microsoft.com/office/officeart/2005/8/layout/vList2"/>
    <dgm:cxn modelId="{5FCBC608-6B3B-4F4E-943D-84741E298387}" type="presParOf" srcId="{389D5988-452D-6C4D-B031-0A1D36D7111F}" destId="{AE3AD1E3-097D-6F44-A2F8-5300783CC833}" srcOrd="2" destOrd="0" presId="urn:microsoft.com/office/officeart/2005/8/layout/vList2"/>
    <dgm:cxn modelId="{E8F7C24C-433E-1540-A649-3EE409CE55F6}" type="presParOf" srcId="{389D5988-452D-6C4D-B031-0A1D36D7111F}" destId="{5E1D8000-B0B0-B34A-9E49-DD5AACF2B35E}" srcOrd="3" destOrd="0" presId="urn:microsoft.com/office/officeart/2005/8/layout/vList2"/>
    <dgm:cxn modelId="{A664CC23-0DC4-4045-867A-77011791C563}" type="presParOf" srcId="{389D5988-452D-6C4D-B031-0A1D36D7111F}" destId="{25557548-7772-C14A-B273-84972AB4CDE4}" srcOrd="4" destOrd="0" presId="urn:microsoft.com/office/officeart/2005/8/layout/vList2"/>
    <dgm:cxn modelId="{87F3BD83-DEA5-E948-8170-4E1B9235AD4A}" type="presParOf" srcId="{389D5988-452D-6C4D-B031-0A1D36D7111F}" destId="{EA8F78CE-050E-D842-8020-3B999AD0542A}" srcOrd="5" destOrd="0" presId="urn:microsoft.com/office/officeart/2005/8/layout/vList2"/>
    <dgm:cxn modelId="{FBB7208E-8F1C-2D4C-B50F-48119B72C081}" type="presParOf" srcId="{389D5988-452D-6C4D-B031-0A1D36D7111F}" destId="{4B1A91DB-0251-2246-B295-C6E09C8E42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A6A55-C164-4286-83D8-921AB1ADAE66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BB12FEBB-DC91-460E-AAAE-FBD4A3CBAB10}">
      <dgm:prSet phldrT="[Text]" custT="1"/>
      <dgm:spPr>
        <a:solidFill>
          <a:srgbClr val="79CED0"/>
        </a:solidFill>
      </dgm:spPr>
      <dgm:t>
        <a:bodyPr/>
        <a:lstStyle/>
        <a:p>
          <a:r>
            <a:rPr lang="en-US" sz="3200" b="1" dirty="0">
              <a:solidFill>
                <a:schemeClr val="tx1"/>
              </a:solidFill>
            </a:rPr>
            <a:t>Using evidence-based strategies we will  value, prioritize, and support a workforce for all children</a:t>
          </a:r>
          <a:r>
            <a:rPr lang="en-US" sz="2000" b="1" dirty="0">
              <a:solidFill>
                <a:schemeClr val="tx1"/>
              </a:solidFill>
            </a:rPr>
            <a:t>. </a:t>
          </a:r>
        </a:p>
      </dgm:t>
    </dgm:pt>
    <dgm:pt modelId="{B6E4F45E-9A7E-4CCC-A95E-F6C2CF0725E9}" type="parTrans" cxnId="{C629F321-700F-4892-92E1-E452F523E17B}">
      <dgm:prSet/>
      <dgm:spPr/>
      <dgm:t>
        <a:bodyPr/>
        <a:lstStyle/>
        <a:p>
          <a:endParaRPr lang="en-US"/>
        </a:p>
      </dgm:t>
    </dgm:pt>
    <dgm:pt modelId="{B348F8DE-FCFA-4888-B2AE-875573AB1E0F}" type="sibTrans" cxnId="{C629F321-700F-4892-92E1-E452F523E17B}">
      <dgm:prSet/>
      <dgm:spPr>
        <a:solidFill>
          <a:srgbClr val="79CED0"/>
        </a:solidFill>
      </dgm:spPr>
      <dgm:t>
        <a:bodyPr/>
        <a:lstStyle/>
        <a:p>
          <a:endParaRPr lang="en-US"/>
        </a:p>
      </dgm:t>
    </dgm:pt>
    <dgm:pt modelId="{A0B346C1-2159-44FB-8FBF-0568BCFC56F8}">
      <dgm:prSet phldrT="[Text]" custT="1"/>
      <dgm:spPr>
        <a:solidFill>
          <a:srgbClr val="FDD84E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End racial disproportion-</a:t>
          </a:r>
          <a:r>
            <a:rPr lang="en-US" sz="2400" b="1" dirty="0" err="1">
              <a:solidFill>
                <a:schemeClr val="tx1"/>
              </a:solidFill>
            </a:rPr>
            <a:t>ality</a:t>
          </a:r>
          <a:r>
            <a:rPr lang="en-US" sz="2400" b="1" dirty="0">
              <a:solidFill>
                <a:schemeClr val="tx1"/>
              </a:solidFill>
            </a:rPr>
            <a:t> for our most vulnerable children</a:t>
          </a:r>
        </a:p>
      </dgm:t>
    </dgm:pt>
    <dgm:pt modelId="{FCB52B3B-DD08-4A79-BAF9-982873A22774}" type="parTrans" cxnId="{6E80DBD5-B64D-416F-8A9C-CBCCDB681558}">
      <dgm:prSet/>
      <dgm:spPr/>
      <dgm:t>
        <a:bodyPr/>
        <a:lstStyle/>
        <a:p>
          <a:endParaRPr lang="en-US"/>
        </a:p>
      </dgm:t>
    </dgm:pt>
    <dgm:pt modelId="{36037388-7EC6-4AAE-9BCE-CE6CD87FC7D1}" type="sibTrans" cxnId="{6E80DBD5-B64D-416F-8A9C-CBCCDB681558}">
      <dgm:prSet/>
      <dgm:spPr>
        <a:solidFill>
          <a:srgbClr val="FDD84E"/>
        </a:solidFill>
      </dgm:spPr>
      <dgm:t>
        <a:bodyPr/>
        <a:lstStyle/>
        <a:p>
          <a:endParaRPr lang="en-US"/>
        </a:p>
      </dgm:t>
    </dgm:pt>
    <dgm:pt modelId="{AE0EFF21-2CC3-438F-9755-EE3E4CA11CA3}">
      <dgm:prSet phldrT="[Text]" custT="1"/>
      <dgm:spPr>
        <a:solidFill>
          <a:srgbClr val="EDE1C6"/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</a:rPr>
            <a:t>Achieve</a:t>
          </a:r>
          <a:r>
            <a:rPr lang="en-US" sz="2500" b="1" dirty="0">
              <a:solidFill>
                <a:schemeClr val="tx1"/>
              </a:solidFill>
            </a:rPr>
            <a:t> health equity for our most vulnerable children. </a:t>
          </a:r>
        </a:p>
      </dgm:t>
    </dgm:pt>
    <dgm:pt modelId="{3AF9571E-AB9A-44A4-812B-6F50D5EAFAC4}" type="parTrans" cxnId="{BEBC2244-4FCB-43EB-8D1B-4E75B7154C00}">
      <dgm:prSet/>
      <dgm:spPr/>
      <dgm:t>
        <a:bodyPr/>
        <a:lstStyle/>
        <a:p>
          <a:endParaRPr lang="en-US"/>
        </a:p>
      </dgm:t>
    </dgm:pt>
    <dgm:pt modelId="{60B62267-D03D-41BD-A6B6-758A76F9EBD9}" type="sibTrans" cxnId="{BEBC2244-4FCB-43EB-8D1B-4E75B7154C00}">
      <dgm:prSet/>
      <dgm:spPr>
        <a:solidFill>
          <a:srgbClr val="EDE1C6"/>
        </a:solidFill>
      </dgm:spPr>
      <dgm:t>
        <a:bodyPr/>
        <a:lstStyle/>
        <a:p>
          <a:endParaRPr lang="en-US"/>
        </a:p>
      </dgm:t>
    </dgm:pt>
    <dgm:pt modelId="{999DFB68-A46B-456D-8123-555FD74804BE}">
      <dgm:prSet/>
      <dgm:spPr/>
      <dgm:t>
        <a:bodyPr/>
        <a:lstStyle/>
        <a:p>
          <a:endParaRPr lang="en-US"/>
        </a:p>
      </dgm:t>
    </dgm:pt>
    <dgm:pt modelId="{28294BA4-E194-40FC-82D4-DEDE401B83C8}" type="parTrans" cxnId="{D30A9837-C556-4CE0-BFA7-1F943814953D}">
      <dgm:prSet/>
      <dgm:spPr/>
      <dgm:t>
        <a:bodyPr/>
        <a:lstStyle/>
        <a:p>
          <a:endParaRPr lang="en-US"/>
        </a:p>
      </dgm:t>
    </dgm:pt>
    <dgm:pt modelId="{43C83E29-CBD9-444C-B280-D3AB9C323C1D}" type="sibTrans" cxnId="{D30A9837-C556-4CE0-BFA7-1F943814953D}">
      <dgm:prSet/>
      <dgm:spPr/>
      <dgm:t>
        <a:bodyPr/>
        <a:lstStyle/>
        <a:p>
          <a:endParaRPr lang="en-US"/>
        </a:p>
      </dgm:t>
    </dgm:pt>
    <dgm:pt modelId="{D3EBBA85-1D73-4928-BB0F-5DEEB0F0971E}" type="pres">
      <dgm:prSet presAssocID="{E6AA6A55-C164-4286-83D8-921AB1ADAE6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10884BD-93EB-4513-9074-468EC1F8FEAD}" type="pres">
      <dgm:prSet presAssocID="{BB12FEBB-DC91-460E-AAAE-FBD4A3CBAB10}" presName="gear1" presStyleLbl="node1" presStyleIdx="0" presStyleCnt="3">
        <dgm:presLayoutVars>
          <dgm:chMax val="1"/>
          <dgm:bulletEnabled val="1"/>
        </dgm:presLayoutVars>
      </dgm:prSet>
      <dgm:spPr/>
    </dgm:pt>
    <dgm:pt modelId="{E7DEAD62-DC8B-4603-A2A6-182FC25C8815}" type="pres">
      <dgm:prSet presAssocID="{BB12FEBB-DC91-460E-AAAE-FBD4A3CBAB10}" presName="gear1srcNode" presStyleLbl="node1" presStyleIdx="0" presStyleCnt="3"/>
      <dgm:spPr/>
    </dgm:pt>
    <dgm:pt modelId="{7D4A14EA-715A-4EC3-ACBB-E27EDABDA488}" type="pres">
      <dgm:prSet presAssocID="{BB12FEBB-DC91-460E-AAAE-FBD4A3CBAB10}" presName="gear1dstNode" presStyleLbl="node1" presStyleIdx="0" presStyleCnt="3"/>
      <dgm:spPr/>
    </dgm:pt>
    <dgm:pt modelId="{2E5CEBEC-06DF-41D7-8D2E-989AD4F9489A}" type="pres">
      <dgm:prSet presAssocID="{A0B346C1-2159-44FB-8FBF-0568BCFC56F8}" presName="gear2" presStyleLbl="node1" presStyleIdx="1" presStyleCnt="3" custScaleX="109965" custScaleY="111150">
        <dgm:presLayoutVars>
          <dgm:chMax val="1"/>
          <dgm:bulletEnabled val="1"/>
        </dgm:presLayoutVars>
      </dgm:prSet>
      <dgm:spPr/>
    </dgm:pt>
    <dgm:pt modelId="{F0796FB6-97BF-4D55-9D3D-F466AC22DCB3}" type="pres">
      <dgm:prSet presAssocID="{A0B346C1-2159-44FB-8FBF-0568BCFC56F8}" presName="gear2srcNode" presStyleLbl="node1" presStyleIdx="1" presStyleCnt="3"/>
      <dgm:spPr/>
    </dgm:pt>
    <dgm:pt modelId="{F7AC6AB5-5BA6-4095-8A63-AEF6771817EE}" type="pres">
      <dgm:prSet presAssocID="{A0B346C1-2159-44FB-8FBF-0568BCFC56F8}" presName="gear2dstNode" presStyleLbl="node1" presStyleIdx="1" presStyleCnt="3"/>
      <dgm:spPr/>
    </dgm:pt>
    <dgm:pt modelId="{E0BD1AE7-6BDD-430B-8291-81C49063E901}" type="pres">
      <dgm:prSet presAssocID="{AE0EFF21-2CC3-438F-9755-EE3E4CA11CA3}" presName="gear3" presStyleLbl="node1" presStyleIdx="2" presStyleCnt="3"/>
      <dgm:spPr/>
    </dgm:pt>
    <dgm:pt modelId="{2395BB47-22CB-46EA-A956-8D2B1D6307A5}" type="pres">
      <dgm:prSet presAssocID="{AE0EFF21-2CC3-438F-9755-EE3E4CA11CA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CE7BC68-6980-49A3-B1BB-98713299E02B}" type="pres">
      <dgm:prSet presAssocID="{AE0EFF21-2CC3-438F-9755-EE3E4CA11CA3}" presName="gear3srcNode" presStyleLbl="node1" presStyleIdx="2" presStyleCnt="3"/>
      <dgm:spPr/>
    </dgm:pt>
    <dgm:pt modelId="{75B10226-0E5C-4065-9338-66C835AF4E3C}" type="pres">
      <dgm:prSet presAssocID="{AE0EFF21-2CC3-438F-9755-EE3E4CA11CA3}" presName="gear3dstNode" presStyleLbl="node1" presStyleIdx="2" presStyleCnt="3"/>
      <dgm:spPr/>
    </dgm:pt>
    <dgm:pt modelId="{8C1B8269-CC6A-4F31-96E5-365A730C2C0E}" type="pres">
      <dgm:prSet presAssocID="{B348F8DE-FCFA-4888-B2AE-875573AB1E0F}" presName="connector1" presStyleLbl="sibTrans2D1" presStyleIdx="0" presStyleCnt="3"/>
      <dgm:spPr/>
    </dgm:pt>
    <dgm:pt modelId="{4CA4C3A6-CA61-4A99-BDB5-E03E96D4F875}" type="pres">
      <dgm:prSet presAssocID="{36037388-7EC6-4AAE-9BCE-CE6CD87FC7D1}" presName="connector2" presStyleLbl="sibTrans2D1" presStyleIdx="1" presStyleCnt="3"/>
      <dgm:spPr/>
    </dgm:pt>
    <dgm:pt modelId="{20E12D2E-D457-4441-A251-17AE500EC204}" type="pres">
      <dgm:prSet presAssocID="{60B62267-D03D-41BD-A6B6-758A76F9EBD9}" presName="connector3" presStyleLbl="sibTrans2D1" presStyleIdx="2" presStyleCnt="3"/>
      <dgm:spPr/>
    </dgm:pt>
  </dgm:ptLst>
  <dgm:cxnLst>
    <dgm:cxn modelId="{3D3BD003-81BC-4468-9B58-28A18B3D2E03}" type="presOf" srcId="{A0B346C1-2159-44FB-8FBF-0568BCFC56F8}" destId="{2E5CEBEC-06DF-41D7-8D2E-989AD4F9489A}" srcOrd="0" destOrd="0" presId="urn:microsoft.com/office/officeart/2005/8/layout/gear1"/>
    <dgm:cxn modelId="{A518890F-9BB9-483C-954A-4CFE1203A061}" type="presOf" srcId="{AE0EFF21-2CC3-438F-9755-EE3E4CA11CA3}" destId="{CCE7BC68-6980-49A3-B1BB-98713299E02B}" srcOrd="2" destOrd="0" presId="urn:microsoft.com/office/officeart/2005/8/layout/gear1"/>
    <dgm:cxn modelId="{5E574B20-F078-4EF2-B342-81FA410A6FB5}" type="presOf" srcId="{A0B346C1-2159-44FB-8FBF-0568BCFC56F8}" destId="{F0796FB6-97BF-4D55-9D3D-F466AC22DCB3}" srcOrd="1" destOrd="0" presId="urn:microsoft.com/office/officeart/2005/8/layout/gear1"/>
    <dgm:cxn modelId="{C629F321-700F-4892-92E1-E452F523E17B}" srcId="{E6AA6A55-C164-4286-83D8-921AB1ADAE66}" destId="{BB12FEBB-DC91-460E-AAAE-FBD4A3CBAB10}" srcOrd="0" destOrd="0" parTransId="{B6E4F45E-9A7E-4CCC-A95E-F6C2CF0725E9}" sibTransId="{B348F8DE-FCFA-4888-B2AE-875573AB1E0F}"/>
    <dgm:cxn modelId="{F14AEF23-7274-4275-BC3D-30DA44CAB715}" type="presOf" srcId="{AE0EFF21-2CC3-438F-9755-EE3E4CA11CA3}" destId="{E0BD1AE7-6BDD-430B-8291-81C49063E901}" srcOrd="0" destOrd="0" presId="urn:microsoft.com/office/officeart/2005/8/layout/gear1"/>
    <dgm:cxn modelId="{1C0D762A-0ACE-4EC5-930E-C49AC755B88F}" type="presOf" srcId="{BB12FEBB-DC91-460E-AAAE-FBD4A3CBAB10}" destId="{7D4A14EA-715A-4EC3-ACBB-E27EDABDA488}" srcOrd="2" destOrd="0" presId="urn:microsoft.com/office/officeart/2005/8/layout/gear1"/>
    <dgm:cxn modelId="{D30A9837-C556-4CE0-BFA7-1F943814953D}" srcId="{E6AA6A55-C164-4286-83D8-921AB1ADAE66}" destId="{999DFB68-A46B-456D-8123-555FD74804BE}" srcOrd="3" destOrd="0" parTransId="{28294BA4-E194-40FC-82D4-DEDE401B83C8}" sibTransId="{43C83E29-CBD9-444C-B280-D3AB9C323C1D}"/>
    <dgm:cxn modelId="{6308D643-9CEE-4814-A357-26178597C7B6}" type="presOf" srcId="{60B62267-D03D-41BD-A6B6-758A76F9EBD9}" destId="{20E12D2E-D457-4441-A251-17AE500EC204}" srcOrd="0" destOrd="0" presId="urn:microsoft.com/office/officeart/2005/8/layout/gear1"/>
    <dgm:cxn modelId="{BEBC2244-4FCB-43EB-8D1B-4E75B7154C00}" srcId="{E6AA6A55-C164-4286-83D8-921AB1ADAE66}" destId="{AE0EFF21-2CC3-438F-9755-EE3E4CA11CA3}" srcOrd="2" destOrd="0" parTransId="{3AF9571E-AB9A-44A4-812B-6F50D5EAFAC4}" sibTransId="{60B62267-D03D-41BD-A6B6-758A76F9EBD9}"/>
    <dgm:cxn modelId="{5F303756-6E57-422C-BDFC-5B1269C9FEA2}" type="presOf" srcId="{A0B346C1-2159-44FB-8FBF-0568BCFC56F8}" destId="{F7AC6AB5-5BA6-4095-8A63-AEF6771817EE}" srcOrd="2" destOrd="0" presId="urn:microsoft.com/office/officeart/2005/8/layout/gear1"/>
    <dgm:cxn modelId="{6E709070-ACA5-417D-AD59-846A44A9805E}" type="presOf" srcId="{E6AA6A55-C164-4286-83D8-921AB1ADAE66}" destId="{D3EBBA85-1D73-4928-BB0F-5DEEB0F0971E}" srcOrd="0" destOrd="0" presId="urn:microsoft.com/office/officeart/2005/8/layout/gear1"/>
    <dgm:cxn modelId="{D8FA9F77-5D56-482D-AABF-26CA290B8B8E}" type="presOf" srcId="{BB12FEBB-DC91-460E-AAAE-FBD4A3CBAB10}" destId="{E7DEAD62-DC8B-4603-A2A6-182FC25C8815}" srcOrd="1" destOrd="0" presId="urn:microsoft.com/office/officeart/2005/8/layout/gear1"/>
    <dgm:cxn modelId="{531EF67B-B685-4721-BBD9-826B636485BD}" type="presOf" srcId="{36037388-7EC6-4AAE-9BCE-CE6CD87FC7D1}" destId="{4CA4C3A6-CA61-4A99-BDB5-E03E96D4F875}" srcOrd="0" destOrd="0" presId="urn:microsoft.com/office/officeart/2005/8/layout/gear1"/>
    <dgm:cxn modelId="{4746FFA1-E55A-4E02-834C-CDA64E73673D}" type="presOf" srcId="{AE0EFF21-2CC3-438F-9755-EE3E4CA11CA3}" destId="{75B10226-0E5C-4065-9338-66C835AF4E3C}" srcOrd="3" destOrd="0" presId="urn:microsoft.com/office/officeart/2005/8/layout/gear1"/>
    <dgm:cxn modelId="{37D0EFAA-8295-4A58-9BD7-9AD9ACE8D79B}" type="presOf" srcId="{BB12FEBB-DC91-460E-AAAE-FBD4A3CBAB10}" destId="{F10884BD-93EB-4513-9074-468EC1F8FEAD}" srcOrd="0" destOrd="0" presId="urn:microsoft.com/office/officeart/2005/8/layout/gear1"/>
    <dgm:cxn modelId="{4514B0D3-07F6-4A33-A4A5-A774E0B5619A}" type="presOf" srcId="{AE0EFF21-2CC3-438F-9755-EE3E4CA11CA3}" destId="{2395BB47-22CB-46EA-A956-8D2B1D6307A5}" srcOrd="1" destOrd="0" presId="urn:microsoft.com/office/officeart/2005/8/layout/gear1"/>
    <dgm:cxn modelId="{6E80DBD5-B64D-416F-8A9C-CBCCDB681558}" srcId="{E6AA6A55-C164-4286-83D8-921AB1ADAE66}" destId="{A0B346C1-2159-44FB-8FBF-0568BCFC56F8}" srcOrd="1" destOrd="0" parTransId="{FCB52B3B-DD08-4A79-BAF9-982873A22774}" sibTransId="{36037388-7EC6-4AAE-9BCE-CE6CD87FC7D1}"/>
    <dgm:cxn modelId="{1F70D4E9-5EBE-4152-AE54-8784B96DDED6}" type="presOf" srcId="{B348F8DE-FCFA-4888-B2AE-875573AB1E0F}" destId="{8C1B8269-CC6A-4F31-96E5-365A730C2C0E}" srcOrd="0" destOrd="0" presId="urn:microsoft.com/office/officeart/2005/8/layout/gear1"/>
    <dgm:cxn modelId="{741D55F4-4EC8-46C9-9B7A-0C5A337FF789}" type="presParOf" srcId="{D3EBBA85-1D73-4928-BB0F-5DEEB0F0971E}" destId="{F10884BD-93EB-4513-9074-468EC1F8FEAD}" srcOrd="0" destOrd="0" presId="urn:microsoft.com/office/officeart/2005/8/layout/gear1"/>
    <dgm:cxn modelId="{90E925CE-103B-44B7-80DA-2C94F1482CAF}" type="presParOf" srcId="{D3EBBA85-1D73-4928-BB0F-5DEEB0F0971E}" destId="{E7DEAD62-DC8B-4603-A2A6-182FC25C8815}" srcOrd="1" destOrd="0" presId="urn:microsoft.com/office/officeart/2005/8/layout/gear1"/>
    <dgm:cxn modelId="{75E1D577-DDA8-4597-A8F9-50162E6C209A}" type="presParOf" srcId="{D3EBBA85-1D73-4928-BB0F-5DEEB0F0971E}" destId="{7D4A14EA-715A-4EC3-ACBB-E27EDABDA488}" srcOrd="2" destOrd="0" presId="urn:microsoft.com/office/officeart/2005/8/layout/gear1"/>
    <dgm:cxn modelId="{4CBBECD2-7130-413C-AB1A-C45E945A18A6}" type="presParOf" srcId="{D3EBBA85-1D73-4928-BB0F-5DEEB0F0971E}" destId="{2E5CEBEC-06DF-41D7-8D2E-989AD4F9489A}" srcOrd="3" destOrd="0" presId="urn:microsoft.com/office/officeart/2005/8/layout/gear1"/>
    <dgm:cxn modelId="{3021B94B-130C-4E81-9E79-3A89E2FBF09D}" type="presParOf" srcId="{D3EBBA85-1D73-4928-BB0F-5DEEB0F0971E}" destId="{F0796FB6-97BF-4D55-9D3D-F466AC22DCB3}" srcOrd="4" destOrd="0" presId="urn:microsoft.com/office/officeart/2005/8/layout/gear1"/>
    <dgm:cxn modelId="{096B19E5-37CE-489E-B4C1-9EB683640CB6}" type="presParOf" srcId="{D3EBBA85-1D73-4928-BB0F-5DEEB0F0971E}" destId="{F7AC6AB5-5BA6-4095-8A63-AEF6771817EE}" srcOrd="5" destOrd="0" presId="urn:microsoft.com/office/officeart/2005/8/layout/gear1"/>
    <dgm:cxn modelId="{1B4A6C4E-7EAF-4320-8A9D-546AADED5F52}" type="presParOf" srcId="{D3EBBA85-1D73-4928-BB0F-5DEEB0F0971E}" destId="{E0BD1AE7-6BDD-430B-8291-81C49063E901}" srcOrd="6" destOrd="0" presId="urn:microsoft.com/office/officeart/2005/8/layout/gear1"/>
    <dgm:cxn modelId="{0418C207-C6F7-4AFC-938E-2988F777FAC7}" type="presParOf" srcId="{D3EBBA85-1D73-4928-BB0F-5DEEB0F0971E}" destId="{2395BB47-22CB-46EA-A956-8D2B1D6307A5}" srcOrd="7" destOrd="0" presId="urn:microsoft.com/office/officeart/2005/8/layout/gear1"/>
    <dgm:cxn modelId="{C2B08782-1F21-414C-85C6-FCBD8C300B83}" type="presParOf" srcId="{D3EBBA85-1D73-4928-BB0F-5DEEB0F0971E}" destId="{CCE7BC68-6980-49A3-B1BB-98713299E02B}" srcOrd="8" destOrd="0" presId="urn:microsoft.com/office/officeart/2005/8/layout/gear1"/>
    <dgm:cxn modelId="{54D7B3CF-8AA9-4955-A26F-2047B67BF789}" type="presParOf" srcId="{D3EBBA85-1D73-4928-BB0F-5DEEB0F0971E}" destId="{75B10226-0E5C-4065-9338-66C835AF4E3C}" srcOrd="9" destOrd="0" presId="urn:microsoft.com/office/officeart/2005/8/layout/gear1"/>
    <dgm:cxn modelId="{B998542F-F28D-40B6-96A6-21155B632594}" type="presParOf" srcId="{D3EBBA85-1D73-4928-BB0F-5DEEB0F0971E}" destId="{8C1B8269-CC6A-4F31-96E5-365A730C2C0E}" srcOrd="10" destOrd="0" presId="urn:microsoft.com/office/officeart/2005/8/layout/gear1"/>
    <dgm:cxn modelId="{CE32E6FF-5D2C-4FEA-BC78-3D07B4B159F8}" type="presParOf" srcId="{D3EBBA85-1D73-4928-BB0F-5DEEB0F0971E}" destId="{4CA4C3A6-CA61-4A99-BDB5-E03E96D4F875}" srcOrd="11" destOrd="0" presId="urn:microsoft.com/office/officeart/2005/8/layout/gear1"/>
    <dgm:cxn modelId="{906746CE-AA12-41BF-A5CA-2DE008ACE196}" type="presParOf" srcId="{D3EBBA85-1D73-4928-BB0F-5DEEB0F0971E}" destId="{20E12D2E-D457-4441-A251-17AE500EC20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78CD9-5D1E-ED4A-8D77-5EBE6F6D008E}">
      <dsp:nvSpPr>
        <dsp:cNvPr id="0" name=""/>
        <dsp:cNvSpPr/>
      </dsp:nvSpPr>
      <dsp:spPr>
        <a:xfrm>
          <a:off x="4450612" y="87"/>
          <a:ext cx="2214451" cy="14393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Isolation </a:t>
          </a:r>
        </a:p>
      </dsp:txBody>
      <dsp:txXfrm>
        <a:off x="4520877" y="70352"/>
        <a:ext cx="2073921" cy="1298863"/>
      </dsp:txXfrm>
    </dsp:sp>
    <dsp:sp modelId="{3815B6E9-BB94-3B40-8B21-632F9ACBDE22}">
      <dsp:nvSpPr>
        <dsp:cNvPr id="0" name=""/>
        <dsp:cNvSpPr/>
      </dsp:nvSpPr>
      <dsp:spPr>
        <a:xfrm>
          <a:off x="2683553" y="719783"/>
          <a:ext cx="5748569" cy="5748569"/>
        </a:xfrm>
        <a:custGeom>
          <a:avLst/>
          <a:gdLst/>
          <a:ahLst/>
          <a:cxnLst/>
          <a:rect l="0" t="0" r="0" b="0"/>
          <a:pathLst>
            <a:path>
              <a:moveTo>
                <a:pt x="4277813" y="365974"/>
              </a:moveTo>
              <a:arcTo wR="2874284" hR="2874284" stAng="17953755" swAng="121103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E83865-B09D-ED44-A9A5-0A7C48E5F730}">
      <dsp:nvSpPr>
        <dsp:cNvPr id="0" name=""/>
        <dsp:cNvSpPr/>
      </dsp:nvSpPr>
      <dsp:spPr>
        <a:xfrm>
          <a:off x="7184219" y="1986169"/>
          <a:ext cx="2214451" cy="1439393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Inadequate training</a:t>
          </a:r>
        </a:p>
      </dsp:txBody>
      <dsp:txXfrm>
        <a:off x="7254484" y="2056434"/>
        <a:ext cx="2073921" cy="1298863"/>
      </dsp:txXfrm>
    </dsp:sp>
    <dsp:sp modelId="{1A542B36-C6C1-044C-B882-F1C854FFDDFA}">
      <dsp:nvSpPr>
        <dsp:cNvPr id="0" name=""/>
        <dsp:cNvSpPr/>
      </dsp:nvSpPr>
      <dsp:spPr>
        <a:xfrm>
          <a:off x="2683553" y="719783"/>
          <a:ext cx="5748569" cy="5748569"/>
        </a:xfrm>
        <a:custGeom>
          <a:avLst/>
          <a:gdLst/>
          <a:ahLst/>
          <a:cxnLst/>
          <a:rect l="0" t="0" r="0" b="0"/>
          <a:pathLst>
            <a:path>
              <a:moveTo>
                <a:pt x="5741665" y="3073391"/>
              </a:moveTo>
              <a:arcTo wR="2874284" hR="2874284" stAng="21838329" swAng="1359334"/>
            </a:path>
          </a:pathLst>
        </a:custGeom>
        <a:noFill/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E64009-60D5-694F-9E20-4BFD3F2F6B2E}">
      <dsp:nvSpPr>
        <dsp:cNvPr id="0" name=""/>
        <dsp:cNvSpPr/>
      </dsp:nvSpPr>
      <dsp:spPr>
        <a:xfrm>
          <a:off x="6140074" y="5199717"/>
          <a:ext cx="2214451" cy="1439393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Secondary trauma</a:t>
          </a:r>
        </a:p>
      </dsp:txBody>
      <dsp:txXfrm>
        <a:off x="6210339" y="5269982"/>
        <a:ext cx="2073921" cy="1298863"/>
      </dsp:txXfrm>
    </dsp:sp>
    <dsp:sp modelId="{99F2A02D-F78A-D648-8E7F-D64820DDB46B}">
      <dsp:nvSpPr>
        <dsp:cNvPr id="0" name=""/>
        <dsp:cNvSpPr/>
      </dsp:nvSpPr>
      <dsp:spPr>
        <a:xfrm>
          <a:off x="2683553" y="719783"/>
          <a:ext cx="5748569" cy="5748569"/>
        </a:xfrm>
        <a:custGeom>
          <a:avLst/>
          <a:gdLst/>
          <a:ahLst/>
          <a:cxnLst/>
          <a:rect l="0" t="0" r="0" b="0"/>
          <a:pathLst>
            <a:path>
              <a:moveTo>
                <a:pt x="3226794" y="5726871"/>
              </a:moveTo>
              <a:arcTo wR="2874284" hR="2874284" stAng="4977322" swAng="845356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5AF9B-BB76-784D-8570-65C3EB50FB8E}">
      <dsp:nvSpPr>
        <dsp:cNvPr id="0" name=""/>
        <dsp:cNvSpPr/>
      </dsp:nvSpPr>
      <dsp:spPr>
        <a:xfrm>
          <a:off x="2761150" y="5199717"/>
          <a:ext cx="2214451" cy="1439393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Staff turnover </a:t>
          </a:r>
        </a:p>
      </dsp:txBody>
      <dsp:txXfrm>
        <a:off x="2831415" y="5269982"/>
        <a:ext cx="2073921" cy="1298863"/>
      </dsp:txXfrm>
    </dsp:sp>
    <dsp:sp modelId="{01744457-C833-F641-BDF7-496E9D4CA618}">
      <dsp:nvSpPr>
        <dsp:cNvPr id="0" name=""/>
        <dsp:cNvSpPr/>
      </dsp:nvSpPr>
      <dsp:spPr>
        <a:xfrm>
          <a:off x="2683553" y="719783"/>
          <a:ext cx="5748569" cy="5748569"/>
        </a:xfrm>
        <a:custGeom>
          <a:avLst/>
          <a:gdLst/>
          <a:ahLst/>
          <a:cxnLst/>
          <a:rect l="0" t="0" r="0" b="0"/>
          <a:pathLst>
            <a:path>
              <a:moveTo>
                <a:pt x="304853" y="4162515"/>
              </a:moveTo>
              <a:arcTo wR="2874284" hR="2874284" stAng="9202337" swAng="1359334"/>
            </a:path>
          </a:pathLst>
        </a:custGeom>
        <a:noFill/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6A54A0-D50F-EE4C-845F-30E97331D576}">
      <dsp:nvSpPr>
        <dsp:cNvPr id="0" name=""/>
        <dsp:cNvSpPr/>
      </dsp:nvSpPr>
      <dsp:spPr>
        <a:xfrm>
          <a:off x="1717005" y="1986169"/>
          <a:ext cx="2214451" cy="143939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Poor recruitment and selection </a:t>
          </a:r>
        </a:p>
      </dsp:txBody>
      <dsp:txXfrm>
        <a:off x="1787270" y="2056434"/>
        <a:ext cx="2073921" cy="1298863"/>
      </dsp:txXfrm>
    </dsp:sp>
    <dsp:sp modelId="{3A2327DC-439B-E14F-BBB3-6237B55DADD4}">
      <dsp:nvSpPr>
        <dsp:cNvPr id="0" name=""/>
        <dsp:cNvSpPr/>
      </dsp:nvSpPr>
      <dsp:spPr>
        <a:xfrm>
          <a:off x="2683553" y="719783"/>
          <a:ext cx="5748569" cy="5748569"/>
        </a:xfrm>
        <a:custGeom>
          <a:avLst/>
          <a:gdLst/>
          <a:ahLst/>
          <a:cxnLst/>
          <a:rect l="0" t="0" r="0" b="0"/>
          <a:pathLst>
            <a:path>
              <a:moveTo>
                <a:pt x="691495" y="1004273"/>
              </a:moveTo>
              <a:arcTo wR="2874284" hR="2874284" stAng="13235214" swAng="1211031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9B92C-E2BD-0042-9ACC-1E250152655D}">
      <dsp:nvSpPr>
        <dsp:cNvPr id="0" name=""/>
        <dsp:cNvSpPr/>
      </dsp:nvSpPr>
      <dsp:spPr>
        <a:xfrm>
          <a:off x="0" y="234101"/>
          <a:ext cx="14020800" cy="1223235"/>
        </a:xfrm>
        <a:prstGeom prst="roundRect">
          <a:avLst/>
        </a:prstGeom>
        <a:solidFill>
          <a:srgbClr val="F6891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	Early Childhood Mental Health </a:t>
          </a:r>
        </a:p>
      </dsp:txBody>
      <dsp:txXfrm>
        <a:off x="59713" y="293814"/>
        <a:ext cx="13901374" cy="1103809"/>
      </dsp:txXfrm>
    </dsp:sp>
    <dsp:sp modelId="{AE3AD1E3-097D-6F44-A2F8-5300783CC833}">
      <dsp:nvSpPr>
        <dsp:cNvPr id="0" name=""/>
        <dsp:cNvSpPr/>
      </dsp:nvSpPr>
      <dsp:spPr>
        <a:xfrm>
          <a:off x="0" y="1604216"/>
          <a:ext cx="14020800" cy="1223235"/>
        </a:xfrm>
        <a:prstGeom prst="roundRect">
          <a:avLst/>
        </a:prstGeom>
        <a:solidFill>
          <a:srgbClr val="79CE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	Reflective Practice </a:t>
          </a:r>
        </a:p>
      </dsp:txBody>
      <dsp:txXfrm>
        <a:off x="59713" y="1663929"/>
        <a:ext cx="13901374" cy="1103809"/>
      </dsp:txXfrm>
    </dsp:sp>
    <dsp:sp modelId="{25557548-7772-C14A-B273-84972AB4CDE4}">
      <dsp:nvSpPr>
        <dsp:cNvPr id="0" name=""/>
        <dsp:cNvSpPr/>
      </dsp:nvSpPr>
      <dsp:spPr>
        <a:xfrm>
          <a:off x="0" y="2974331"/>
          <a:ext cx="14020800" cy="1223235"/>
        </a:xfrm>
        <a:prstGeom prst="roundRect">
          <a:avLst/>
        </a:prstGeom>
        <a:solidFill>
          <a:srgbClr val="FDD8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	Court Infusion </a:t>
          </a:r>
        </a:p>
      </dsp:txBody>
      <dsp:txXfrm>
        <a:off x="59713" y="3034044"/>
        <a:ext cx="13901374" cy="1103809"/>
      </dsp:txXfrm>
    </dsp:sp>
    <dsp:sp modelId="{4B1A91DB-0251-2246-B295-C6E09C8E4236}">
      <dsp:nvSpPr>
        <dsp:cNvPr id="0" name=""/>
        <dsp:cNvSpPr/>
      </dsp:nvSpPr>
      <dsp:spPr>
        <a:xfrm>
          <a:off x="0" y="4344447"/>
          <a:ext cx="14020800" cy="1223235"/>
        </a:xfrm>
        <a:prstGeom prst="roundRect">
          <a:avLst/>
        </a:prstGeom>
        <a:solidFill>
          <a:srgbClr val="C7C8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	Workforce Consultation and Interventions</a:t>
          </a:r>
        </a:p>
      </dsp:txBody>
      <dsp:txXfrm>
        <a:off x="59713" y="4404160"/>
        <a:ext cx="13901374" cy="1103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884BD-93EB-4513-9074-468EC1F8FEAD}">
      <dsp:nvSpPr>
        <dsp:cNvPr id="0" name=""/>
        <dsp:cNvSpPr/>
      </dsp:nvSpPr>
      <dsp:spPr>
        <a:xfrm>
          <a:off x="7992978" y="4120625"/>
          <a:ext cx="5036320" cy="5036320"/>
        </a:xfrm>
        <a:prstGeom prst="gear9">
          <a:avLst/>
        </a:prstGeom>
        <a:solidFill>
          <a:srgbClr val="79CE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Using evidence-based strategies we will  value, prioritize, and support a workforce for all children</a:t>
          </a:r>
          <a:r>
            <a:rPr lang="en-US" sz="2000" b="1" kern="1200" dirty="0">
              <a:solidFill>
                <a:schemeClr val="tx1"/>
              </a:solidFill>
            </a:rPr>
            <a:t>. </a:t>
          </a:r>
        </a:p>
      </dsp:txBody>
      <dsp:txXfrm>
        <a:off x="9005502" y="5300359"/>
        <a:ext cx="3011272" cy="2588772"/>
      </dsp:txXfrm>
    </dsp:sp>
    <dsp:sp modelId="{2E5CEBEC-06DF-41D7-8D2E-989AD4F9489A}">
      <dsp:nvSpPr>
        <dsp:cNvPr id="0" name=""/>
        <dsp:cNvSpPr/>
      </dsp:nvSpPr>
      <dsp:spPr>
        <a:xfrm>
          <a:off x="4880258" y="2726022"/>
          <a:ext cx="4027774" cy="4071178"/>
        </a:xfrm>
        <a:prstGeom prst="gear6">
          <a:avLst/>
        </a:prstGeom>
        <a:solidFill>
          <a:srgbClr val="FDD8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End racial disproportion-</a:t>
          </a:r>
          <a:r>
            <a:rPr lang="en-US" sz="2400" b="1" kern="1200" dirty="0" err="1">
              <a:solidFill>
                <a:schemeClr val="tx1"/>
              </a:solidFill>
            </a:rPr>
            <a:t>ality</a:t>
          </a:r>
          <a:r>
            <a:rPr lang="en-US" sz="2400" b="1" kern="1200" dirty="0">
              <a:solidFill>
                <a:schemeClr val="tx1"/>
              </a:solidFill>
            </a:rPr>
            <a:t> for our most vulnerable children</a:t>
          </a:r>
        </a:p>
      </dsp:txBody>
      <dsp:txXfrm>
        <a:off x="5894262" y="3752558"/>
        <a:ext cx="1999766" cy="2018106"/>
      </dsp:txXfrm>
    </dsp:sp>
    <dsp:sp modelId="{E0BD1AE7-6BDD-430B-8291-81C49063E901}">
      <dsp:nvSpPr>
        <dsp:cNvPr id="0" name=""/>
        <dsp:cNvSpPr/>
      </dsp:nvSpPr>
      <dsp:spPr>
        <a:xfrm rot="20700000">
          <a:off x="7114285" y="403279"/>
          <a:ext cx="3588775" cy="3588775"/>
        </a:xfrm>
        <a:prstGeom prst="gear6">
          <a:avLst/>
        </a:prstGeom>
        <a:solidFill>
          <a:srgbClr val="EDE1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Achieve</a:t>
          </a:r>
          <a:r>
            <a:rPr lang="en-US" sz="2500" b="1" kern="1200" dirty="0">
              <a:solidFill>
                <a:schemeClr val="tx1"/>
              </a:solidFill>
            </a:rPr>
            <a:t> health equity for our most vulnerable children. </a:t>
          </a:r>
        </a:p>
      </dsp:txBody>
      <dsp:txXfrm rot="-20700000">
        <a:off x="7901409" y="1190402"/>
        <a:ext cx="2014528" cy="2014528"/>
      </dsp:txXfrm>
    </dsp:sp>
    <dsp:sp modelId="{8C1B8269-CC6A-4F31-96E5-365A730C2C0E}">
      <dsp:nvSpPr>
        <dsp:cNvPr id="0" name=""/>
        <dsp:cNvSpPr/>
      </dsp:nvSpPr>
      <dsp:spPr>
        <a:xfrm>
          <a:off x="7662801" y="3327752"/>
          <a:ext cx="6446489" cy="6446489"/>
        </a:xfrm>
        <a:prstGeom prst="circularArrow">
          <a:avLst>
            <a:gd name="adj1" fmla="val 4688"/>
            <a:gd name="adj2" fmla="val 299029"/>
            <a:gd name="adj3" fmla="val 2573954"/>
            <a:gd name="adj4" fmla="val 15741972"/>
            <a:gd name="adj5" fmla="val 5469"/>
          </a:avLst>
        </a:prstGeom>
        <a:solidFill>
          <a:srgbClr val="79CED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4C3A6-CA61-4A99-BDB5-E03E96D4F875}">
      <dsp:nvSpPr>
        <dsp:cNvPr id="0" name=""/>
        <dsp:cNvSpPr/>
      </dsp:nvSpPr>
      <dsp:spPr>
        <a:xfrm>
          <a:off x="4414084" y="2098491"/>
          <a:ext cx="4683777" cy="468377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FDD84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12D2E-D457-4441-A251-17AE500EC204}">
      <dsp:nvSpPr>
        <dsp:cNvPr id="0" name=""/>
        <dsp:cNvSpPr/>
      </dsp:nvSpPr>
      <dsp:spPr>
        <a:xfrm>
          <a:off x="6284164" y="-404094"/>
          <a:ext cx="5050055" cy="50500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EDE1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9DE5C-3249-4246-AC83-48187234DA21}" type="datetimeFigureOut">
              <a:rPr lang="en-US" smtClean="0"/>
              <a:t>10/11/21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EC35F-01DB-4BF0-A9F2-B7E9922B8E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6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46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3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7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4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à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71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096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161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9EC35F-01DB-4BF0-A9F2-B7E9922B8EA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90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FC753C5-0550-4B8E-9995-97FFA63D6B68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78B3DE-85B1-468C-81BF-AF7CCF8C2296}"/>
              </a:ext>
            </a:extLst>
          </p:cNvPr>
          <p:cNvSpPr/>
          <p:nvPr userDrawn="1"/>
        </p:nvSpPr>
        <p:spPr>
          <a:xfrm>
            <a:off x="-113608" y="6187441"/>
            <a:ext cx="7057505" cy="276061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64254-1AFA-4F28-B0CC-C49E9809B8F1}"/>
              </a:ext>
            </a:extLst>
          </p:cNvPr>
          <p:cNvSpPr/>
          <p:nvPr userDrawn="1"/>
        </p:nvSpPr>
        <p:spPr>
          <a:xfrm>
            <a:off x="0" y="266007"/>
            <a:ext cx="7057505" cy="56692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409244"/>
            <a:ext cx="4724400" cy="3937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47BD7BE-CF9D-4922-A457-C59F4EA44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11281158" y="1237130"/>
            <a:ext cx="4594186" cy="397264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994CC16-D772-4413-91D6-339C2E506D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2" y="0"/>
            <a:ext cx="9318448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138" y="3183784"/>
            <a:ext cx="6018415" cy="233942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ts val="6000"/>
              </a:lnSpc>
              <a:defRPr sz="7200" b="1" i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1026A8-029D-4947-9976-F4BD00BD32DA}"/>
              </a:ext>
            </a:extLst>
          </p:cNvPr>
          <p:cNvCxnSpPr/>
          <p:nvPr userDrawn="1"/>
        </p:nvCxnSpPr>
        <p:spPr>
          <a:xfrm>
            <a:off x="6891251" y="274320"/>
            <a:ext cx="0" cy="5627716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FAB341-9692-4E1C-A6F5-58CF8CFF33C1}"/>
              </a:ext>
            </a:extLst>
          </p:cNvPr>
          <p:cNvCxnSpPr>
            <a:cxnSpLocks/>
          </p:cNvCxnSpPr>
          <p:nvPr userDrawn="1"/>
        </p:nvCxnSpPr>
        <p:spPr>
          <a:xfrm>
            <a:off x="6885709" y="6184669"/>
            <a:ext cx="0" cy="2754283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5EB4E-40AF-4958-A6F5-E24F1651A61D}"/>
              </a:ext>
            </a:extLst>
          </p:cNvPr>
          <p:cNvSpPr/>
          <p:nvPr userDrawn="1"/>
        </p:nvSpPr>
        <p:spPr>
          <a:xfrm>
            <a:off x="1344706" y="0"/>
            <a:ext cx="14911294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B8FDD8-ABF1-4E18-AC17-55EEF8AF5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8CBF8FA-7964-4606-A31D-9C52F9099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6" y="0"/>
            <a:ext cx="1283234" cy="9157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4D75A-7F73-4D1B-B028-D379C60B1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red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A402E2-B918-491D-A3D0-562A8CD6D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03E4C-1FCB-4B9E-AED0-FD61B088F5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- red/white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5BD7A-0842-421E-849B-6C397FA04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0986CB-A289-427F-AB44-0426E7AA711B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CA59B1-E44A-4DC6-AD6C-3E5C52D690E5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DC194A6-E145-4E33-955F-3F10BECE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B7A0D3-73E0-4B71-9635-D3B2420906D8}"/>
              </a:ext>
            </a:extLst>
          </p:cNvPr>
          <p:cNvSpPr/>
          <p:nvPr userDrawn="1"/>
        </p:nvSpPr>
        <p:spPr>
          <a:xfrm>
            <a:off x="1995055" y="0"/>
            <a:ext cx="14260945" cy="9144000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775AD23-75D4-4319-B59B-CDD66429B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b="24187"/>
          <a:stretch/>
        </p:blipFill>
        <p:spPr>
          <a:xfrm>
            <a:off x="2009165" y="6425322"/>
            <a:ext cx="13582996" cy="2718678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2A2A6-9B62-4310-85FC-20B3B8C2F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D7F6D8-7152-49C3-8C61-655CFBF4C88A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E15C60-ACCC-4C9E-A798-5F9F1F788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3" y="0"/>
            <a:ext cx="93184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BBD17BA-1C3D-4AFC-AC68-AF5EAB88FEB2}"/>
              </a:ext>
            </a:extLst>
          </p:cNvPr>
          <p:cNvSpPr txBox="1">
            <a:spLocks/>
          </p:cNvSpPr>
          <p:nvPr userDrawn="1"/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kern="0" dirty="0"/>
              <a:t>Click to edit Master title style</a:t>
            </a:r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F4E8D90-4FC4-4E9B-B94B-5E73156D76FD}"/>
              </a:ext>
            </a:extLst>
          </p:cNvPr>
          <p:cNvSpPr txBox="1">
            <a:spLocks/>
          </p:cNvSpPr>
          <p:nvPr userDrawn="1"/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rgbClr val="D00000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Edit Master text styles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3347817-1499-4303-9BD4-04B64304B4A2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05A5A1-12D7-4772-A230-1359B959A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7E658-E606-46AB-A121-4250BB5DAC4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623EC-F32C-4552-8F91-6C1296907B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F77F5-AD8F-4879-A8D3-4F8027BA8E68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EB0EFA-89AE-462C-9AB7-68AD93CBB9F4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9" r:id="rId4"/>
    <p:sldLayoutId id="2147483664" r:id="rId5"/>
    <p:sldLayoutId id="2147483668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6381" y="6683509"/>
            <a:ext cx="5987363" cy="163181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/>
              <a:t>Eve Brank, J.D., Ph.D. </a:t>
            </a:r>
          </a:p>
          <a:p>
            <a:pPr algn="ctr"/>
            <a:r>
              <a:rPr lang="en-US" sz="3200" b="1" dirty="0"/>
              <a:t>Director </a:t>
            </a:r>
          </a:p>
          <a:p>
            <a:pPr algn="ctr"/>
            <a:r>
              <a:rPr lang="en-US" sz="3200" b="1" dirty="0"/>
              <a:t>Professor of Psychology </a:t>
            </a:r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EE2C51E-8AB4-44B7-B6A6-553EF93B5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8" y="482136"/>
            <a:ext cx="5487450" cy="549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7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57B1C-9CE9-4C90-B07E-837828CFE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6358" y="3144251"/>
            <a:ext cx="3779642" cy="285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9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9D38D03-F9AC-4F7A-9B65-98A393C82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329346"/>
              </p:ext>
            </p:extLst>
          </p:nvPr>
        </p:nvGraphicFramePr>
        <p:xfrm>
          <a:off x="2915811" y="871064"/>
          <a:ext cx="10837332" cy="6984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32516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467612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933847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8317757"/>
                    </a:ext>
                  </a:extLst>
                </a:gridCol>
              </a:tblGrid>
              <a:tr h="1633157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  <a:p>
                      <a:pPr algn="l"/>
                      <a:endParaRPr lang="en-US" sz="2800" b="1" dirty="0"/>
                    </a:p>
                    <a:p>
                      <a:pPr algn="l"/>
                      <a:r>
                        <a:rPr lang="en-US" sz="2800" b="1" dirty="0"/>
                        <a:t>Child welfare practitioners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School personnel 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4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Mental health practitioners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Law enforcement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2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58614"/>
                  </a:ext>
                </a:extLst>
              </a:tr>
              <a:tr h="1792514">
                <a:tc gridSpan="2">
                  <a:txBody>
                    <a:bodyPr/>
                    <a:lstStyle/>
                    <a:p>
                      <a:pPr algn="l"/>
                      <a:r>
                        <a:rPr lang="en-US" sz="6000" b="1" i="1" dirty="0">
                          <a:solidFill>
                            <a:schemeClr val="bg1"/>
                          </a:solidFill>
                        </a:rPr>
                        <a:t>CCFL HELPS </a:t>
                      </a:r>
                    </a:p>
                    <a:p>
                      <a:pPr algn="l"/>
                      <a:r>
                        <a:rPr lang="en-US" sz="6000" b="1" i="1" dirty="0">
                          <a:solidFill>
                            <a:schemeClr val="bg1"/>
                          </a:solidFill>
                        </a:rPr>
                        <a:t>THE HELPERS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0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Judges and attorneys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Guardians ad litem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11024"/>
                  </a:ext>
                </a:extLst>
              </a:tr>
              <a:tr h="163315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Emergency needs providers 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4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Policy </a:t>
                      </a:r>
                    </a:p>
                    <a:p>
                      <a:pPr algn="l"/>
                      <a:r>
                        <a:rPr lang="en-US" sz="2800" b="1" dirty="0"/>
                        <a:t>makers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E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Service providers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Care </a:t>
                      </a:r>
                    </a:p>
                    <a:p>
                      <a:pPr algn="l"/>
                      <a:r>
                        <a:rPr lang="en-US" sz="2800" b="1" dirty="0"/>
                        <a:t>workers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35987"/>
                  </a:ext>
                </a:extLst>
              </a:tr>
              <a:tr h="1633157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Respite coordinators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91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Community leaders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Tribal</a:t>
                      </a:r>
                    </a:p>
                    <a:p>
                      <a:pPr algn="l"/>
                      <a:r>
                        <a:rPr lang="en-US" sz="2800" b="1" dirty="0"/>
                        <a:t>leaders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23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/>
                        <a:t>Probation officers 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647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85EA1BA-11CE-46B3-98D2-76318E7601E8}"/>
              </a:ext>
            </a:extLst>
          </p:cNvPr>
          <p:cNvSpPr/>
          <p:nvPr/>
        </p:nvSpPr>
        <p:spPr>
          <a:xfrm>
            <a:off x="8334477" y="442452"/>
            <a:ext cx="5705987" cy="7610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934F5C-5C69-4BCA-A82F-E087488BC583}"/>
              </a:ext>
            </a:extLst>
          </p:cNvPr>
          <p:cNvSpPr/>
          <p:nvPr/>
        </p:nvSpPr>
        <p:spPr>
          <a:xfrm>
            <a:off x="2915811" y="442452"/>
            <a:ext cx="5705987" cy="2241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5A5D05-29C8-4007-B141-185DA9379E85}"/>
              </a:ext>
            </a:extLst>
          </p:cNvPr>
          <p:cNvSpPr/>
          <p:nvPr/>
        </p:nvSpPr>
        <p:spPr>
          <a:xfrm>
            <a:off x="2628490" y="4572000"/>
            <a:ext cx="5993308" cy="3480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2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9D38D03-F9AC-4F7A-9B65-98A393C825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40179"/>
              </p:ext>
            </p:extLst>
          </p:nvPr>
        </p:nvGraphicFramePr>
        <p:xfrm>
          <a:off x="2915811" y="871064"/>
          <a:ext cx="10837332" cy="7129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7325166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467612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19338471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58317757"/>
                    </a:ext>
                  </a:extLst>
                </a:gridCol>
              </a:tblGrid>
              <a:tr h="1633157">
                <a:tc>
                  <a:txBody>
                    <a:bodyPr/>
                    <a:lstStyle/>
                    <a:p>
                      <a:pPr algn="l"/>
                      <a:endParaRPr lang="en-US" sz="3200" dirty="0"/>
                    </a:p>
                    <a:p>
                      <a:pPr algn="l"/>
                      <a:endParaRPr lang="en-US" sz="3200" b="1" dirty="0"/>
                    </a:p>
                    <a:p>
                      <a:pPr algn="l"/>
                      <a:r>
                        <a:rPr lang="en-US" sz="3200" b="1" dirty="0"/>
                        <a:t>Child welfare practitioners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School personnel 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4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Mental health practitioners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1C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Law enforcement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23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558614"/>
                  </a:ext>
                </a:extLst>
              </a:tr>
              <a:tr h="1792514">
                <a:tc gridSpan="2">
                  <a:txBody>
                    <a:bodyPr/>
                    <a:lstStyle/>
                    <a:p>
                      <a:pPr algn="l"/>
                      <a:r>
                        <a:rPr lang="en-US" sz="6000" b="1" i="1" dirty="0">
                          <a:solidFill>
                            <a:schemeClr val="bg1"/>
                          </a:solidFill>
                        </a:rPr>
                        <a:t>CCFL HELPS </a:t>
                      </a:r>
                    </a:p>
                    <a:p>
                      <a:pPr algn="l"/>
                      <a:r>
                        <a:rPr lang="en-US" sz="6000" b="1" i="1" dirty="0">
                          <a:solidFill>
                            <a:schemeClr val="bg1"/>
                          </a:solidFill>
                        </a:rPr>
                        <a:t>THE HELPERS</a:t>
                      </a:r>
                    </a:p>
                  </a:txBody>
                  <a:tcPr anchor="b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202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Judges and attorneys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Guardians ad litem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9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511024"/>
                  </a:ext>
                </a:extLst>
              </a:tr>
              <a:tr h="1633157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Emergency needs providers 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84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Policy </a:t>
                      </a:r>
                    </a:p>
                    <a:p>
                      <a:pPr algn="l"/>
                      <a:r>
                        <a:rPr lang="en-US" sz="3200" b="1" dirty="0"/>
                        <a:t>makers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ED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Service providers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Care </a:t>
                      </a:r>
                    </a:p>
                    <a:p>
                      <a:pPr algn="l"/>
                      <a:r>
                        <a:rPr lang="en-US" sz="3200" b="1" dirty="0"/>
                        <a:t>workers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1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935987"/>
                  </a:ext>
                </a:extLst>
              </a:tr>
              <a:tr h="1534379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Respite coordinators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91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Community leaders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CC3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Tribal</a:t>
                      </a:r>
                    </a:p>
                    <a:p>
                      <a:pPr algn="l"/>
                      <a:r>
                        <a:rPr lang="en-US" sz="3200" b="1" dirty="0"/>
                        <a:t>leaders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238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/>
                        <a:t>Probation officers </a:t>
                      </a:r>
                    </a:p>
                  </a:txBody>
                  <a:tcPr anchor="b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064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68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98EC-E0E5-7542-9F81-C45D45E7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motivation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36E440-5F89-834A-90D4-1642F551E49A}"/>
              </a:ext>
            </a:extLst>
          </p:cNvPr>
          <p:cNvSpPr/>
          <p:nvPr/>
        </p:nvSpPr>
        <p:spPr>
          <a:xfrm>
            <a:off x="2600325" y="4714876"/>
            <a:ext cx="4086225" cy="2457449"/>
          </a:xfrm>
          <a:prstGeom prst="rect">
            <a:avLst/>
          </a:prstGeom>
          <a:solidFill>
            <a:srgbClr val="C7C8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6CC9A6-A890-6745-9C4C-DE96CBD44B70}"/>
              </a:ext>
            </a:extLst>
          </p:cNvPr>
          <p:cNvSpPr/>
          <p:nvPr/>
        </p:nvSpPr>
        <p:spPr>
          <a:xfrm>
            <a:off x="2600325" y="1609726"/>
            <a:ext cx="4086225" cy="2457449"/>
          </a:xfrm>
          <a:prstGeom prst="rect">
            <a:avLst/>
          </a:prstGeom>
          <a:solidFill>
            <a:srgbClr val="C7C8C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D362C2-0FDE-C743-8006-B60BBCD54E8D}"/>
              </a:ext>
            </a:extLst>
          </p:cNvPr>
          <p:cNvSpPr txBox="1"/>
          <p:nvPr/>
        </p:nvSpPr>
        <p:spPr>
          <a:xfrm>
            <a:off x="2914650" y="2176730"/>
            <a:ext cx="37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10,000+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F2BA2-EF98-0D4F-96F6-E092AA541BD2}"/>
              </a:ext>
            </a:extLst>
          </p:cNvPr>
          <p:cNvSpPr txBox="1"/>
          <p:nvPr/>
        </p:nvSpPr>
        <p:spPr>
          <a:xfrm>
            <a:off x="3071812" y="5281880"/>
            <a:ext cx="3457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3,000+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B719B-0F89-EC41-B87E-3ECB1D2DC69E}"/>
              </a:ext>
            </a:extLst>
          </p:cNvPr>
          <p:cNvSpPr txBox="1"/>
          <p:nvPr/>
        </p:nvSpPr>
        <p:spPr>
          <a:xfrm>
            <a:off x="7000875" y="1859370"/>
            <a:ext cx="89725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Nebraska children are involved in child welfare system 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F7D685-FB94-5D4B-B642-CF9BA0D1F93D}"/>
              </a:ext>
            </a:extLst>
          </p:cNvPr>
          <p:cNvSpPr txBox="1"/>
          <p:nvPr/>
        </p:nvSpPr>
        <p:spPr>
          <a:xfrm>
            <a:off x="7000874" y="5253306"/>
            <a:ext cx="7826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in out-of-home care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9448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C4279BB-8A69-364D-B8BF-1DD27A99AD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3340322"/>
              </p:ext>
            </p:extLst>
          </p:nvPr>
        </p:nvGraphicFramePr>
        <p:xfrm>
          <a:off x="1399171" y="344447"/>
          <a:ext cx="2299498" cy="201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AD251A3-31FC-1A43-BCEA-1F8DF2DCA2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1113671"/>
              </p:ext>
            </p:extLst>
          </p:nvPr>
        </p:nvGraphicFramePr>
        <p:xfrm>
          <a:off x="1277918" y="2409189"/>
          <a:ext cx="2542003" cy="201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5D7FE997-7227-D84C-B645-3D5E1FEA6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671307"/>
              </p:ext>
            </p:extLst>
          </p:nvPr>
        </p:nvGraphicFramePr>
        <p:xfrm>
          <a:off x="1434699" y="4473931"/>
          <a:ext cx="2299497" cy="201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0B8EC49-F842-784F-A273-08FC5A37C7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612664"/>
              </p:ext>
            </p:extLst>
          </p:nvPr>
        </p:nvGraphicFramePr>
        <p:xfrm>
          <a:off x="1192192" y="6706904"/>
          <a:ext cx="2713454" cy="201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9FA1708-99E6-F842-BC48-EB8AB6EF151C}"/>
              </a:ext>
            </a:extLst>
          </p:cNvPr>
          <p:cNvSpPr txBox="1"/>
          <p:nvPr/>
        </p:nvSpPr>
        <p:spPr>
          <a:xfrm>
            <a:off x="3698669" y="929103"/>
            <a:ext cx="11617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15% </a:t>
            </a:r>
            <a:r>
              <a:rPr lang="en-US" sz="4000" dirty="0"/>
              <a:t>of Nebraska babies had </a:t>
            </a:r>
            <a:r>
              <a:rPr lang="en-US" sz="4000" b="1" dirty="0"/>
              <a:t>inadequate prenatal </a:t>
            </a:r>
            <a:r>
              <a:rPr lang="en-US" sz="4000" dirty="0"/>
              <a:t>care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C21D1A7-F9CF-DE4F-AE52-AA45BAFBEEA9}"/>
              </a:ext>
            </a:extLst>
          </p:cNvPr>
          <p:cNvSpPr txBox="1"/>
          <p:nvPr/>
        </p:nvSpPr>
        <p:spPr>
          <a:xfrm>
            <a:off x="3698669" y="2992024"/>
            <a:ext cx="1233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38% </a:t>
            </a:r>
            <a:r>
              <a:rPr lang="en-US" sz="4000" dirty="0"/>
              <a:t>of Nebraska children come from </a:t>
            </a:r>
            <a:r>
              <a:rPr lang="en-US" sz="4000" b="1" dirty="0"/>
              <a:t>low-income</a:t>
            </a:r>
            <a:r>
              <a:rPr lang="en-US" sz="4000" dirty="0"/>
              <a:t> families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B95317-4157-C949-8992-8E79B02428EB}"/>
              </a:ext>
            </a:extLst>
          </p:cNvPr>
          <p:cNvSpPr txBox="1"/>
          <p:nvPr/>
        </p:nvSpPr>
        <p:spPr>
          <a:xfrm>
            <a:off x="3698669" y="4845474"/>
            <a:ext cx="12331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44% </a:t>
            </a:r>
            <a:r>
              <a:rPr lang="en-US" sz="4000" dirty="0"/>
              <a:t>of Nebraska children with substantiated abuse and neglect are </a:t>
            </a:r>
            <a:r>
              <a:rPr lang="en-US" sz="4000" b="1" dirty="0"/>
              <a:t>under the age of 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062645-0C92-D645-B501-9FF2B7FE98CC}"/>
              </a:ext>
            </a:extLst>
          </p:cNvPr>
          <p:cNvSpPr txBox="1"/>
          <p:nvPr/>
        </p:nvSpPr>
        <p:spPr>
          <a:xfrm>
            <a:off x="3698669" y="7054198"/>
            <a:ext cx="12331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</a:t>
            </a:r>
            <a:r>
              <a:rPr lang="en-US" sz="4000" b="1" dirty="0"/>
              <a:t>42% </a:t>
            </a:r>
            <a:r>
              <a:rPr lang="en-US" sz="4000" dirty="0"/>
              <a:t>of Nebraska children needing </a:t>
            </a:r>
            <a:r>
              <a:rPr lang="en-US" sz="4000" b="1" dirty="0"/>
              <a:t>mental health services </a:t>
            </a:r>
            <a:r>
              <a:rPr lang="en-US" sz="4000" dirty="0"/>
              <a:t>have not received them </a:t>
            </a:r>
          </a:p>
        </p:txBody>
      </p:sp>
    </p:spTree>
    <p:extLst>
      <p:ext uri="{BB962C8B-B14F-4D97-AF65-F5344CB8AC3E}">
        <p14:creationId xmlns:p14="http://schemas.microsoft.com/office/powerpoint/2010/main" val="8701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27" grpId="0">
        <p:bldAsOne/>
      </p:bldGraphic>
      <p:bldGraphic spid="28" grpId="0">
        <p:bldAsOne/>
      </p:bldGraphic>
      <p:bldP spid="32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16E01D9-42B7-AB43-BD98-D2BFBE72E0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566388"/>
              </p:ext>
            </p:extLst>
          </p:nvPr>
        </p:nvGraphicFramePr>
        <p:xfrm>
          <a:off x="2800350" y="828675"/>
          <a:ext cx="11115676" cy="673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000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506C12-AF4B-4268-ADB0-B5AEB713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5" y="863499"/>
            <a:ext cx="5677207" cy="4510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D6A8A8-B06F-40D4-B55C-9B6F5C1C4C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802" y="5892440"/>
            <a:ext cx="10858395" cy="11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0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BD9-63FB-1842-8436-4C85B35EB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CCFL Ares of Focus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BF09640-FB15-42C0-83A3-F6CE9F156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792829"/>
              </p:ext>
            </p:extLst>
          </p:nvPr>
        </p:nvGraphicFramePr>
        <p:xfrm>
          <a:off x="1816100" y="1909233"/>
          <a:ext cx="14020800" cy="5801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Graphic 5" descr="Baby">
            <a:extLst>
              <a:ext uri="{FF2B5EF4-FFF2-40B4-BE49-F238E27FC236}">
                <a16:creationId xmlns:a16="http://schemas.microsoft.com/office/drawing/2014/main" id="{1C3C77A6-72E3-C04D-A793-8F92603CEC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08200" y="2192868"/>
            <a:ext cx="1219200" cy="1219200"/>
          </a:xfrm>
          <a:prstGeom prst="rect">
            <a:avLst/>
          </a:prstGeom>
        </p:spPr>
      </p:pic>
      <p:pic>
        <p:nvPicPr>
          <p:cNvPr id="12" name="Graphic 11" descr="Boardroom">
            <a:extLst>
              <a:ext uri="{FF2B5EF4-FFF2-40B4-BE49-F238E27FC236}">
                <a16:creationId xmlns:a16="http://schemas.microsoft.com/office/drawing/2014/main" id="{AADE9ED7-BB4F-774B-8230-62CE4A709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08200" y="3590925"/>
            <a:ext cx="1219200" cy="1219200"/>
          </a:xfrm>
          <a:prstGeom prst="rect">
            <a:avLst/>
          </a:prstGeom>
        </p:spPr>
      </p:pic>
      <p:pic>
        <p:nvPicPr>
          <p:cNvPr id="14" name="Graphic 13" descr="Gavel">
            <a:extLst>
              <a:ext uri="{FF2B5EF4-FFF2-40B4-BE49-F238E27FC236}">
                <a16:creationId xmlns:a16="http://schemas.microsoft.com/office/drawing/2014/main" id="{0BE3DF56-080E-9649-B6DB-45FC745F98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9775" y="4945590"/>
            <a:ext cx="1219200" cy="1219200"/>
          </a:xfrm>
          <a:prstGeom prst="rect">
            <a:avLst/>
          </a:prstGeom>
        </p:spPr>
      </p:pic>
      <p:pic>
        <p:nvPicPr>
          <p:cNvPr id="16" name="Graphic 15" descr="Briefcase">
            <a:extLst>
              <a:ext uri="{FF2B5EF4-FFF2-40B4-BE49-F238E27FC236}">
                <a16:creationId xmlns:a16="http://schemas.microsoft.com/office/drawing/2014/main" id="{8C8B5743-7C21-5241-8288-DACFA85966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032000" y="630025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9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69B92C-E2BD-0042-9ACC-1E25015265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3AD1E3-097D-6F44-A2F8-5300783CC8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5557548-7772-C14A-B273-84972AB4C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1A91DB-0251-2246-B295-C6E09C8E42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0C2AA3-8757-41FD-B7FC-A755D10EB96D}"/>
              </a:ext>
            </a:extLst>
          </p:cNvPr>
          <p:cNvSpPr/>
          <p:nvPr/>
        </p:nvSpPr>
        <p:spPr>
          <a:xfrm>
            <a:off x="8849032" y="8141110"/>
            <a:ext cx="5298768" cy="100289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64DB3B-94C7-43A4-A57A-C9DE974B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 Outcomes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0A9E821-33AF-4836-B4B9-1CCCE8D9E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397586"/>
              </p:ext>
            </p:extLst>
          </p:nvPr>
        </p:nvGraphicFramePr>
        <p:xfrm>
          <a:off x="-1120878" y="-12946"/>
          <a:ext cx="16901652" cy="9156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453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0884BD-93EB-4513-9074-468EC1F8F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1B8269-CC6A-4F31-96E5-365A730C2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CEBEC-06DF-41D7-8D2E-989AD4F94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A4C3A6-CA61-4A99-BDB5-E03E96D4F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BD1AE7-6BDD-430B-8291-81C49063E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E12D2E-D457-4441-A251-17AE500EC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Grand Challen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234</Words>
  <Application>Microsoft Macintosh PowerPoint</Application>
  <PresentationFormat>Custom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Courier New</vt:lpstr>
      <vt:lpstr>Wingdings</vt:lpstr>
      <vt:lpstr>Grand Challenges</vt:lpstr>
      <vt:lpstr>PowerPoint Presentation</vt:lpstr>
      <vt:lpstr>PowerPoint Presentation</vt:lpstr>
      <vt:lpstr>PowerPoint Presentation</vt:lpstr>
      <vt:lpstr>Our motivation</vt:lpstr>
      <vt:lpstr>PowerPoint Presentation</vt:lpstr>
      <vt:lpstr>PowerPoint Presentation</vt:lpstr>
      <vt:lpstr>PowerPoint Presentation</vt:lpstr>
      <vt:lpstr>CCFL Ares of Focus</vt:lpstr>
      <vt:lpstr>Grand Challenge Outcomes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 Brank</dc:creator>
  <cp:lastModifiedBy>Eve Brank</cp:lastModifiedBy>
  <cp:revision>4</cp:revision>
  <dcterms:created xsi:type="dcterms:W3CDTF">2021-10-11T15:15:00Z</dcterms:created>
  <dcterms:modified xsi:type="dcterms:W3CDTF">2021-10-11T19:58:18Z</dcterms:modified>
</cp:coreProperties>
</file>