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7" r:id="rId4"/>
    <p:sldId id="277" r:id="rId5"/>
    <p:sldId id="270" r:id="rId6"/>
    <p:sldId id="258" r:id="rId7"/>
    <p:sldId id="278" r:id="rId8"/>
    <p:sldId id="272" r:id="rId9"/>
    <p:sldId id="259" r:id="rId10"/>
    <p:sldId id="264" r:id="rId11"/>
    <p:sldId id="260" r:id="rId12"/>
    <p:sldId id="276" r:id="rId13"/>
    <p:sldId id="262" r:id="rId14"/>
    <p:sldId id="265" r:id="rId15"/>
    <p:sldId id="263" r:id="rId16"/>
    <p:sldId id="269" r:id="rId17"/>
    <p:sldId id="275" r:id="rId18"/>
    <p:sldId id="266" r:id="rId19"/>
    <p:sldId id="268" r:id="rId20"/>
    <p:sldId id="271" r:id="rId21"/>
    <p:sldId id="274" r:id="rId22"/>
    <p:sldId id="273" r:id="rId23"/>
    <p:sldId id="279" r:id="rId24"/>
    <p:sldId id="261" r:id="rId25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>
            <a:gsLst>
              <a:gs pos="60000">
                <a:srgbClr val="C00000"/>
              </a:gs>
              <a:gs pos="95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>
                <a:solidFill>
                  <a:srgbClr val="C00000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C195AF9-C9E3-4991-951F-C09D189A0A0C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238E43C-C92A-4895-8AB8-D90CC8223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5AF9-C9E3-4991-951F-C09D189A0A0C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E43C-C92A-4895-8AB8-D90CC8223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5AF9-C9E3-4991-951F-C09D189A0A0C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E43C-C92A-4895-8AB8-D90CC8223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C195AF9-C9E3-4991-951F-C09D189A0A0C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E43C-C92A-4895-8AB8-D90CC8223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C195AF9-C9E3-4991-951F-C09D189A0A0C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238E43C-C92A-4895-8AB8-D90CC8223B9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C195AF9-C9E3-4991-951F-C09D189A0A0C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238E43C-C92A-4895-8AB8-D90CC8223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C195AF9-C9E3-4991-951F-C09D189A0A0C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238E43C-C92A-4895-8AB8-D90CC8223B9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5AF9-C9E3-4991-951F-C09D189A0A0C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E43C-C92A-4895-8AB8-D90CC8223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C195AF9-C9E3-4991-951F-C09D189A0A0C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238E43C-C92A-4895-8AB8-D90CC8223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C195AF9-C9E3-4991-951F-C09D189A0A0C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238E43C-C92A-4895-8AB8-D90CC8223B9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C195AF9-C9E3-4991-951F-C09D189A0A0C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238E43C-C92A-4895-8AB8-D90CC8223B9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C195AF9-C9E3-4991-951F-C09D189A0A0C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238E43C-C92A-4895-8AB8-D90CC8223B96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638797"/>
            <a:ext cx="914400" cy="802889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xStyles>
    <p:titleStyle>
      <a:lvl1pPr marL="0" indent="0" algn="ctr" rtl="0" eaLnBrk="1" latinLnBrk="0" hangingPunct="1">
        <a:spcBef>
          <a:spcPct val="0"/>
        </a:spcBef>
        <a:buNone/>
        <a:defRPr kumimoji="0" sz="4200" b="0" i="0" u="none" kern="1200">
          <a:ln w="6350">
            <a:solidFill>
              <a:schemeClr val="accent1">
                <a:shade val="43000"/>
              </a:schemeClr>
            </a:solidFill>
          </a:ln>
          <a:solidFill>
            <a:srgbClr val="C00000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4008" indent="0" algn="ctr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None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/>
              <a:t>KUDOS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Office of Research and </a:t>
            </a:r>
            <a:br>
              <a:rPr lang="en-US" sz="3600" b="1" dirty="0" smtClean="0"/>
            </a:br>
            <a:r>
              <a:rPr lang="en-US" sz="3600" b="1" dirty="0" smtClean="0"/>
              <a:t>Economic Development </a:t>
            </a:r>
            <a:br>
              <a:rPr lang="en-US" sz="3600" b="1" dirty="0" smtClean="0"/>
            </a:br>
            <a:endParaRPr lang="en-US" sz="3600" b="1" dirty="0" smtClean="0"/>
          </a:p>
          <a:p>
            <a:r>
              <a:rPr lang="en-US" sz="3600" b="1" dirty="0" smtClean="0"/>
              <a:t>OPEN Forum</a:t>
            </a:r>
            <a:br>
              <a:rPr lang="en-US" sz="3600" b="1" dirty="0" smtClean="0"/>
            </a:br>
            <a:r>
              <a:rPr lang="en-US" sz="3600" b="1" dirty="0" smtClean="0"/>
              <a:t>May 4, 2015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141138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Kacey </a:t>
            </a:r>
            <a:r>
              <a:rPr lang="en-US" dirty="0"/>
              <a:t>N</a:t>
            </a:r>
            <a:r>
              <a:rPr lang="en-US" dirty="0" smtClean="0"/>
              <a:t>elkin Pedersen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Thanks for co-leading three NURAMP workshops this semester. You’re fantastic.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63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Peg </a:t>
            </a:r>
            <a:r>
              <a:rPr lang="en-US" dirty="0" err="1"/>
              <a:t>Filliez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Kudos </a:t>
            </a:r>
            <a:r>
              <a:rPr lang="en-US" dirty="0" smtClean="0"/>
              <a:t>for </a:t>
            </a:r>
            <a:r>
              <a:rPr lang="en-US" dirty="0"/>
              <a:t>masterfully coordinating the </a:t>
            </a:r>
            <a:r>
              <a:rPr lang="en-US" dirty="0" smtClean="0"/>
              <a:t>on-campus </a:t>
            </a:r>
            <a:r>
              <a:rPr lang="en-US" dirty="0"/>
              <a:t>interview schedules for the Museum </a:t>
            </a:r>
            <a:r>
              <a:rPr lang="en-US" dirty="0" smtClean="0"/>
              <a:t>director </a:t>
            </a:r>
            <a:r>
              <a:rPr lang="en-US" dirty="0"/>
              <a:t>search.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</a:t>
            </a:r>
            <a:r>
              <a:rPr lang="en-US" dirty="0" smtClean="0"/>
              <a:t>Award Team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hank </a:t>
            </a:r>
            <a:r>
              <a:rPr lang="en-US" dirty="0"/>
              <a:t>you for taking the time to research terms and conditions on your </a:t>
            </a:r>
            <a:r>
              <a:rPr lang="en-US" dirty="0" smtClean="0"/>
              <a:t>awards </a:t>
            </a:r>
            <a:r>
              <a:rPr lang="en-US" dirty="0"/>
              <a:t>and providing superb customer service to our faculty and </a:t>
            </a:r>
            <a:r>
              <a:rPr lang="en-US" dirty="0" smtClean="0"/>
              <a:t>staff.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83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Eric Linville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Thanks </a:t>
            </a:r>
            <a:r>
              <a:rPr lang="en-US" dirty="0" smtClean="0"/>
              <a:t>for </a:t>
            </a:r>
            <a:r>
              <a:rPr lang="en-US" dirty="0"/>
              <a:t>being great to work with and always responding so quickly to my questions.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55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7494"/>
            <a:ext cx="8534400" cy="1399032"/>
          </a:xfrm>
        </p:spPr>
        <p:txBody>
          <a:bodyPr/>
          <a:lstStyle/>
          <a:p>
            <a:pPr marL="3175"/>
            <a:r>
              <a:rPr lang="en-US" dirty="0" smtClean="0"/>
              <a:t>Ashley Washburn &amp; Vicki Miller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Kudos on delivering a dynamic NURAMP presentation on communicating with the public about research.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68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Jan </a:t>
            </a:r>
            <a:r>
              <a:rPr lang="en-US" dirty="0" err="1" smtClean="0"/>
              <a:t>Wassenburg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Thanks for all your help preparing for classes and other events in the Whittier training room.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442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Peg </a:t>
            </a:r>
            <a:r>
              <a:rPr lang="en-US" dirty="0" err="1"/>
              <a:t>Filliez</a:t>
            </a:r>
            <a:r>
              <a:rPr lang="en-US" dirty="0"/>
              <a:t> </a:t>
            </a:r>
            <a:r>
              <a:rPr lang="en-US" dirty="0" smtClean="0"/>
              <a:t>&amp; Mike </a:t>
            </a:r>
            <a:r>
              <a:rPr lang="en-US" dirty="0" err="1" smtClean="0"/>
              <a:t>Zeleny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Thanks </a:t>
            </a:r>
            <a:r>
              <a:rPr lang="en-US" dirty="0" smtClean="0"/>
              <a:t>for </a:t>
            </a:r>
            <a:r>
              <a:rPr lang="en-US" dirty="0"/>
              <a:t>all of </a:t>
            </a:r>
            <a:r>
              <a:rPr lang="en-US" dirty="0" smtClean="0"/>
              <a:t>your guidance </a:t>
            </a:r>
            <a:r>
              <a:rPr lang="en-US" dirty="0"/>
              <a:t>on hiring new staff at </a:t>
            </a:r>
            <a:r>
              <a:rPr lang="en-US" dirty="0" err="1"/>
              <a:t>NUtech</a:t>
            </a:r>
            <a:r>
              <a:rPr lang="en-US" dirty="0"/>
              <a:t>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8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Kathi Malone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hank </a:t>
            </a:r>
            <a:r>
              <a:rPr lang="en-US" dirty="0"/>
              <a:t>you for taking on the task of managing </a:t>
            </a:r>
            <a:r>
              <a:rPr lang="en-US" dirty="0" smtClean="0"/>
              <a:t>NMEP.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89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Peter Stewart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recognition of </a:t>
            </a:r>
            <a:r>
              <a:rPr lang="en-US" dirty="0" smtClean="0"/>
              <a:t>the </a:t>
            </a:r>
            <a:r>
              <a:rPr lang="en-US" dirty="0"/>
              <a:t>amazing work he has done to pull IRB data out of the deepest, darkest corner of </a:t>
            </a:r>
            <a:r>
              <a:rPr lang="en-US" dirty="0" err="1"/>
              <a:t>NUgrant</a:t>
            </a:r>
            <a:r>
              <a:rPr lang="en-US" dirty="0"/>
              <a:t> (and for putting up with my query requests)!  Thank you, Peter.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99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Jodie </a:t>
            </a:r>
            <a:r>
              <a:rPr lang="en-US" dirty="0" smtClean="0"/>
              <a:t>Richardson &amp; Rose </a:t>
            </a:r>
            <a:r>
              <a:rPr lang="en-US" dirty="0" err="1"/>
              <a:t>Robotham</a:t>
            </a: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Thanks for new </a:t>
            </a:r>
            <a:r>
              <a:rPr lang="en-US" dirty="0"/>
              <a:t>website content at </a:t>
            </a:r>
            <a:r>
              <a:rPr lang="en-US" dirty="0" smtClean="0"/>
              <a:t>nutechventures.org.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2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Shane Kimbrough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Many thanks </a:t>
            </a:r>
            <a:r>
              <a:rPr lang="en-US" dirty="0" smtClean="0"/>
              <a:t>for </a:t>
            </a:r>
            <a:r>
              <a:rPr lang="en-US" dirty="0"/>
              <a:t>helping the Research Communications team with website changes and tech support during ORED’s April events.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347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Ashley Washburn </a:t>
            </a:r>
            <a:r>
              <a:rPr lang="en-US" dirty="0" smtClean="0"/>
              <a:t>&amp; Karen </a:t>
            </a:r>
            <a:r>
              <a:rPr lang="en-US" dirty="0"/>
              <a:t>Underwood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Thanks </a:t>
            </a:r>
            <a:r>
              <a:rPr lang="en-US" dirty="0" smtClean="0"/>
              <a:t>for </a:t>
            </a:r>
            <a:r>
              <a:rPr lang="en-US" dirty="0"/>
              <a:t>keeping </a:t>
            </a:r>
            <a:r>
              <a:rPr lang="en-US" dirty="0" smtClean="0"/>
              <a:t>your senses </a:t>
            </a:r>
            <a:r>
              <a:rPr lang="en-US" dirty="0"/>
              <a:t>of humor and professional demeanors in the midst of the avalanche of events that is April in ORED.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594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Suzanne </a:t>
            </a:r>
            <a:r>
              <a:rPr lang="en-US" dirty="0" err="1"/>
              <a:t>Reinke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hank </a:t>
            </a:r>
            <a:r>
              <a:rPr lang="en-US" dirty="0"/>
              <a:t>you for joining the post award </a:t>
            </a:r>
            <a:r>
              <a:rPr lang="en-US" dirty="0" smtClean="0"/>
              <a:t>team– </a:t>
            </a:r>
            <a:r>
              <a:rPr lang="en-US" dirty="0"/>
              <a:t>you've been a very </a:t>
            </a:r>
            <a:r>
              <a:rPr lang="en-US" dirty="0" smtClean="0"/>
              <a:t>welcome </a:t>
            </a:r>
            <a:r>
              <a:rPr lang="en-US" dirty="0"/>
              <a:t>addition!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22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Donna Geviss </a:t>
            </a:r>
            <a:r>
              <a:rPr lang="en-US" dirty="0" smtClean="0"/>
              <a:t>&amp; Belinda </a:t>
            </a:r>
            <a:r>
              <a:rPr lang="en-US" dirty="0"/>
              <a:t>Gillam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hank </a:t>
            </a:r>
            <a:r>
              <a:rPr lang="en-US" dirty="0"/>
              <a:t>you for taking the extra time to work with Suzanne during the </a:t>
            </a:r>
            <a:r>
              <a:rPr lang="en-US" dirty="0" smtClean="0"/>
              <a:t>transition.</a:t>
            </a:r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81564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Matthew Dwyer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0700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</a:t>
            </a:r>
            <a:r>
              <a:rPr lang="en-US" dirty="0" smtClean="0"/>
              <a:t>hanks for your significant </a:t>
            </a:r>
            <a:r>
              <a:rPr lang="en-US" dirty="0"/>
              <a:t>contributions </a:t>
            </a:r>
            <a:r>
              <a:rPr lang="en-US" dirty="0" smtClean="0"/>
              <a:t>in helping us successfully submit our proposal for American </a:t>
            </a:r>
            <a:r>
              <a:rPr lang="en-US" dirty="0"/>
              <a:t>Public and Land-grant Universities’ Innovation and Economic Prosperity </a:t>
            </a:r>
            <a:r>
              <a:rPr lang="en-US" dirty="0" smtClean="0"/>
              <a:t>designation. Matthew worked </a:t>
            </a:r>
            <a:r>
              <a:rPr lang="en-US" dirty="0"/>
              <a:t>with the IEP committee on multiple versions of the draft, helped polish the final draft to improve its </a:t>
            </a:r>
            <a:r>
              <a:rPr lang="en-US" dirty="0" smtClean="0"/>
              <a:t>presentation </a:t>
            </a:r>
            <a:r>
              <a:rPr lang="en-US" dirty="0"/>
              <a:t>and advised on improving consistency throughout the proposal. We are incredibly grateful </a:t>
            </a:r>
            <a:r>
              <a:rPr lang="en-US" dirty="0" smtClean="0"/>
              <a:t>for Matthew’s </a:t>
            </a:r>
            <a:r>
              <a:rPr lang="en-US" dirty="0"/>
              <a:t>support </a:t>
            </a:r>
            <a:r>
              <a:rPr lang="en-US" dirty="0" smtClean="0"/>
              <a:t>—it </a:t>
            </a:r>
            <a:r>
              <a:rPr lang="en-US" dirty="0"/>
              <a:t>was a critical element of our successful submission! </a:t>
            </a:r>
          </a:p>
        </p:txBody>
      </p:sp>
    </p:spTree>
    <p:extLst>
      <p:ext uri="{BB962C8B-B14F-4D97-AF65-F5344CB8AC3E}">
        <p14:creationId xmlns:p14="http://schemas.microsoft.com/office/powerpoint/2010/main" val="324948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Mari Greer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4114800" cy="4572000"/>
          </a:xfrm>
        </p:spPr>
        <p:txBody>
          <a:bodyPr/>
          <a:lstStyle/>
          <a:p>
            <a:r>
              <a:rPr lang="en-US" dirty="0" smtClean="0"/>
              <a:t>Congratulations on receiving the Rose </a:t>
            </a:r>
            <a:r>
              <a:rPr lang="en-US" dirty="0" err="1" smtClean="0"/>
              <a:t>Frolik</a:t>
            </a:r>
            <a:r>
              <a:rPr lang="en-US" dirty="0" smtClean="0"/>
              <a:t> Award from the University of Nebraska Office Professionals Association.</a:t>
            </a:r>
            <a:endParaRPr lang="en-US" dirty="0"/>
          </a:p>
        </p:txBody>
      </p:sp>
      <p:pic>
        <p:nvPicPr>
          <p:cNvPr id="1026" name="Picture 2" descr="C:\Users\ebanset1\AppData\Local\Microsoft\Windows\Temporary Internet Files\Content.Outlook\C9TTYNZ3\FullSizeRender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38" r="18754" b="22694"/>
          <a:stretch/>
        </p:blipFill>
        <p:spPr bwMode="auto">
          <a:xfrm>
            <a:off x="4572000" y="1741054"/>
            <a:ext cx="4178877" cy="4812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5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7000"/>
    </mc:Choice>
    <mc:Fallback xmlns="">
      <p:transition advClick="0" advTm="7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Sara Frizzell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Thanks for </a:t>
            </a:r>
            <a:r>
              <a:rPr lang="en-US" dirty="0"/>
              <a:t>being our tireless leader and taking on every challenge with us!   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47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Michael Nastasi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 you </a:t>
            </a:r>
            <a:r>
              <a:rPr lang="en-US" dirty="0" smtClean="0"/>
              <a:t>for your leadership </a:t>
            </a:r>
            <a:r>
              <a:rPr lang="en-US" dirty="0"/>
              <a:t>as the Energy Center moves forward.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72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Lacey </a:t>
            </a:r>
            <a:r>
              <a:rPr lang="en-US" dirty="0" err="1"/>
              <a:t>Rohe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Thanks </a:t>
            </a:r>
            <a:r>
              <a:rPr lang="en-US" dirty="0" smtClean="0"/>
              <a:t>for </a:t>
            </a:r>
            <a:r>
              <a:rPr lang="en-US" dirty="0"/>
              <a:t>helping with the </a:t>
            </a:r>
            <a:r>
              <a:rPr lang="en-US" dirty="0" err="1"/>
              <a:t>NUtech</a:t>
            </a:r>
            <a:r>
              <a:rPr lang="en-US" dirty="0"/>
              <a:t> budget process.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195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Ember Welsch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Special thanks </a:t>
            </a:r>
            <a:r>
              <a:rPr lang="en-US" dirty="0" smtClean="0"/>
              <a:t>for </a:t>
            </a:r>
            <a:r>
              <a:rPr lang="en-US" dirty="0"/>
              <a:t>helping out the Nebraska Center for Energy Sciences Research during a staffing transition.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641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pre-award </a:t>
            </a:r>
            <a:r>
              <a:rPr lang="en-US" dirty="0"/>
              <a:t>team colleagues – Kate, Abby, Elijah, Kacey, Andrea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Thanks </a:t>
            </a:r>
            <a:r>
              <a:rPr lang="en-US" dirty="0" smtClean="0"/>
              <a:t>for </a:t>
            </a:r>
            <a:r>
              <a:rPr lang="en-US" dirty="0"/>
              <a:t>making every day an enjoyable adventure! You serve our faculty and staff with excellence, grace and good humor, no matter the circumstances. You continually raise the bar of pre-award service at UNL and beyond.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26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Joel Brehm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more, </a:t>
            </a:r>
            <a:r>
              <a:rPr lang="en-US" dirty="0" smtClean="0"/>
              <a:t>his creativity </a:t>
            </a:r>
            <a:r>
              <a:rPr lang="en-US" dirty="0"/>
              <a:t>and “can do” attitude saved the day when a faculty member asked for his help with an illustration for a major journal’s PR  on an impossibly short deadline. The eye-catching images grabbed media attention for UNL research.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77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Chris Stoik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Special thanks </a:t>
            </a:r>
            <a:r>
              <a:rPr lang="en-US" dirty="0" smtClean="0"/>
              <a:t>for </a:t>
            </a:r>
            <a:r>
              <a:rPr lang="en-US" dirty="0"/>
              <a:t>stepping up and successfully filling the void left by Kurt Preston’s </a:t>
            </a:r>
            <a:r>
              <a:rPr lang="en-US" dirty="0" smtClean="0"/>
              <a:t>departure.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39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0245&quot;&gt;&lt;object type=&quot;3&quot; unique_id=&quot;10246&quot;&gt;&lt;property id=&quot;20148&quot; value=&quot;5&quot;/&gt;&lt;property id=&quot;20300&quot; value=&quot;Slide 1 - &amp;quot;KUDOS&amp;quot;&quot;/&gt;&lt;property id=&quot;20307&quot; value=&quot;256&quot;/&gt;&lt;/object&gt;&lt;object type=&quot;3&quot; unique_id=&quot;10247&quot;&gt;&lt;property id=&quot;20148&quot; value=&quot;5&quot;/&gt;&lt;property id=&quot;20300&quot; value=&quot;Slide 2 - &amp;quot;Shane Kimbrough &amp;quot;&quot;/&gt;&lt;property id=&quot;20307&quot; value=&quot;257&quot;/&gt;&lt;/object&gt;&lt;object type=&quot;3&quot; unique_id=&quot;11631&quot;&gt;&lt;property id=&quot;20148&quot; value=&quot;5&quot;/&gt;&lt;property id=&quot;20300&quot; value=&quot;Slide 6 - &amp;quot;Ember Welsch &amp;quot;&quot;/&gt;&lt;property id=&quot;20307&quot; value=&quot;258&quot;/&gt;&lt;/object&gt;&lt;object type=&quot;3&quot; unique_id=&quot;11632&quot;&gt;&lt;property id=&quot;20148&quot; value=&quot;5&quot;/&gt;&lt;property id=&quot;20300&quot; value=&quot;Slide 9 - &amp;quot;Chris Stoik &amp;quot;&quot;/&gt;&lt;property id=&quot;20307&quot; value=&quot;259&quot;/&gt;&lt;/object&gt;&lt;object type=&quot;3&quot; unique_id=&quot;11633&quot;&gt;&lt;property id=&quot;20148&quot; value=&quot;5&quot;/&gt;&lt;property id=&quot;20300&quot; value=&quot;Slide 11 - &amp;quot;Peg Filliez &amp;quot;&quot;/&gt;&lt;property id=&quot;20307&quot; value=&quot;260&quot;/&gt;&lt;/object&gt;&lt;object type=&quot;3&quot; unique_id=&quot;11690&quot;&gt;&lt;property id=&quot;20148&quot; value=&quot;5&quot;/&gt;&lt;property id=&quot;20300&quot; value=&quot;Slide 24 - &amp;quot;Mari Greer&amp;quot;&quot;/&gt;&lt;property id=&quot;20307&quot; value=&quot;261&quot;/&gt;&lt;/object&gt;&lt;object type=&quot;3&quot; unique_id=&quot;11691&quot;&gt;&lt;property id=&quot;20148&quot; value=&quot;5&quot;/&gt;&lt;property id=&quot;20300&quot; value=&quot;Slide 13 - &amp;quot;Eric Linville &amp;quot;&quot;/&gt;&lt;property id=&quot;20307&quot; value=&quot;262&quot;/&gt;&lt;/object&gt;&lt;object type=&quot;3&quot; unique_id=&quot;11692&quot;&gt;&lt;property id=&quot;20148&quot; value=&quot;5&quot;/&gt;&lt;property id=&quot;20300&quot; value=&quot;Slide 15 - &amp;quot;Jan Wassenburg&amp;quot;&quot;/&gt;&lt;property id=&quot;20307&quot; value=&quot;263&quot;/&gt;&lt;/object&gt;&lt;object type=&quot;3&quot; unique_id=&quot;12238&quot;&gt;&lt;property id=&quot;20148&quot; value=&quot;5&quot;/&gt;&lt;property id=&quot;20300&quot; value=&quot;Slide 3 - &amp;quot;Sara Frizzell&amp;quot;&quot;/&gt;&lt;property id=&quot;20307&quot; value=&quot;267&quot;/&gt;&lt;/object&gt;&lt;object type=&quot;3&quot; unique_id=&quot;12239&quot;&gt;&lt;property id=&quot;20148&quot; value=&quot;5&quot;/&gt;&lt;property id=&quot;20300&quot; value=&quot;Slide 5 - &amp;quot;Lacey Rohe &amp;quot;&quot;/&gt;&lt;property id=&quot;20307&quot; value=&quot;270&quot;/&gt;&lt;/object&gt;&lt;object type=&quot;3&quot; unique_id=&quot;12240&quot;&gt;&lt;property id=&quot;20148&quot; value=&quot;5&quot;/&gt;&lt;property id=&quot;20300&quot; value=&quot;Slide 10 - &amp;quot;Kacey Nelkin Pedersen&amp;quot;&quot;/&gt;&lt;property id=&quot;20307&quot; value=&quot;264&quot;/&gt;&lt;/object&gt;&lt;object type=&quot;3&quot; unique_id=&quot;12241&quot;&gt;&lt;property id=&quot;20148&quot; value=&quot;5&quot;/&gt;&lt;property id=&quot;20300&quot; value=&quot;Slide 14 - &amp;quot;Ashley Washburn &amp;amp; Vicki Miller&amp;quot;&quot;/&gt;&lt;property id=&quot;20307&quot; value=&quot;265&quot;/&gt;&lt;/object&gt;&lt;object type=&quot;3&quot; unique_id=&quot;12242&quot;&gt;&lt;property id=&quot;20148&quot; value=&quot;5&quot;/&gt;&lt;property id=&quot;20300&quot; value=&quot;Slide 16 - &amp;quot;Peg Filliez &amp;amp; Mike Zeleny &amp;quot;&quot;/&gt;&lt;property id=&quot;20307&quot; value=&quot;269&quot;/&gt;&lt;/object&gt;&lt;object type=&quot;3&quot; unique_id=&quot;12243&quot;&gt;&lt;property id=&quot;20148&quot; value=&quot;5&quot;/&gt;&lt;property id=&quot;20300&quot; value=&quot;Slide 18 - &amp;quot;Peter Stewart&amp;quot;&quot;/&gt;&lt;property id=&quot;20307&quot; value=&quot;266&quot;/&gt;&lt;/object&gt;&lt;object type=&quot;3&quot; unique_id=&quot;12244&quot;&gt;&lt;property id=&quot;20148&quot; value=&quot;5&quot;/&gt;&lt;property id=&quot;20300&quot; value=&quot;Slide 19 - &amp;quot;Jodie Richardson &amp;amp; Rose Robotham  &amp;quot;&quot;/&gt;&lt;property id=&quot;20307&quot; value=&quot;268&quot;/&gt;&lt;/object&gt;&lt;object type=&quot;3&quot; unique_id=&quot;12245&quot;&gt;&lt;property id=&quot;20148&quot; value=&quot;5&quot;/&gt;&lt;property id=&quot;20300&quot; value=&quot;Slide 20 - &amp;quot;Ashley Washburn &amp;amp; Karen Underwood &amp;quot;&quot;/&gt;&lt;property id=&quot;20307&quot; value=&quot;271&quot;/&gt;&lt;/object&gt;&lt;object type=&quot;3&quot; unique_id=&quot;12462&quot;&gt;&lt;property id=&quot;20148&quot; value=&quot;5&quot;/&gt;&lt;property id=&quot;20300&quot; value=&quot;Slide 4 - &amp;quot;Michael Nastasi &amp;quot;&quot;/&gt;&lt;property id=&quot;20307&quot; value=&quot;277&quot;/&gt;&lt;/object&gt;&lt;object type=&quot;3&quot; unique_id=&quot;12463&quot;&gt;&lt;property id=&quot;20148&quot; value=&quot;5&quot;/&gt;&lt;property id=&quot;20300&quot; value=&quot;Slide 7 - &amp;quot;My pre-award team colleagues – Kate, Abby, Elijah, Kacey, Andrea &amp;quot;&quot;/&gt;&lt;property id=&quot;20307&quot; value=&quot;278&quot;/&gt;&lt;/object&gt;&lt;object type=&quot;3&quot; unique_id=&quot;12464&quot;&gt;&lt;property id=&quot;20148&quot; value=&quot;5&quot;/&gt;&lt;property id=&quot;20300&quot; value=&quot;Slide 8 - &amp;quot;Joel Brehm&amp;quot;&quot;/&gt;&lt;property id=&quot;20307&quot; value=&quot;272&quot;/&gt;&lt;/object&gt;&lt;object type=&quot;3&quot; unique_id=&quot;12465&quot;&gt;&lt;property id=&quot;20148&quot; value=&quot;5&quot;/&gt;&lt;property id=&quot;20300&quot; value=&quot;Slide 12 - &amp;quot;Post Award Team &amp;quot;&quot;/&gt;&lt;property id=&quot;20307&quot; value=&quot;276&quot;/&gt;&lt;/object&gt;&lt;object type=&quot;3&quot; unique_id=&quot;12466&quot;&gt;&lt;property id=&quot;20148&quot; value=&quot;5&quot;/&gt;&lt;property id=&quot;20300&quot; value=&quot;Slide 17 - &amp;quot;Kathi Malone &amp;quot;&quot;/&gt;&lt;property id=&quot;20307&quot; value=&quot;275&quot;/&gt;&lt;/object&gt;&lt;object type=&quot;3&quot; unique_id=&quot;12467&quot;&gt;&lt;property id=&quot;20148&quot; value=&quot;5&quot;/&gt;&lt;property id=&quot;20300&quot; value=&quot;Slide 21 - &amp;quot;Suzanne Reinke&amp;quot;&quot;/&gt;&lt;property id=&quot;20307&quot; value=&quot;274&quot;/&gt;&lt;/object&gt;&lt;object type=&quot;3&quot; unique_id=&quot;12468&quot;&gt;&lt;property id=&quot;20148&quot; value=&quot;5&quot;/&gt;&lt;property id=&quot;20300&quot; value=&quot;Slide 22 - &amp;quot;Donna Geviss &amp;amp; Belinda Gillam &amp;quot;&quot;/&gt;&lt;property id=&quot;20307&quot; value=&quot;273&quot;/&gt;&lt;/object&gt;&lt;object type=&quot;3&quot; unique_id=&quot;12569&quot;&gt;&lt;property id=&quot;20148&quot; value=&quot;5&quot;/&gt;&lt;property id=&quot;20300&quot; value=&quot;Slide 23 - &amp;quot;Matthew Dwyer &amp;quot;&quot;/&gt;&lt;property id=&quot;20307&quot; value=&quot;279&quot;/&gt;&lt;/object&gt;&lt;/object&gt;&lt;object type=&quot;8&quot; unique_id=&quot;10251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897</TotalTime>
  <Words>546</Words>
  <Application>Microsoft Office PowerPoint</Application>
  <PresentationFormat>On-screen Show (4:3)</PresentationFormat>
  <Paragraphs>56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Century Gothic</vt:lpstr>
      <vt:lpstr>Verdana</vt:lpstr>
      <vt:lpstr>Wingdings 2</vt:lpstr>
      <vt:lpstr>Verve</vt:lpstr>
      <vt:lpstr>KUDOS</vt:lpstr>
      <vt:lpstr>Shane Kimbrough </vt:lpstr>
      <vt:lpstr>Sara Frizzell</vt:lpstr>
      <vt:lpstr>Michael Nastasi </vt:lpstr>
      <vt:lpstr>Lacey Rohe </vt:lpstr>
      <vt:lpstr>Ember Welsch </vt:lpstr>
      <vt:lpstr>My pre-award team colleagues – Kate, Abby, Elijah, Kacey, Andrea </vt:lpstr>
      <vt:lpstr>Joel Brehm</vt:lpstr>
      <vt:lpstr>Chris Stoik </vt:lpstr>
      <vt:lpstr>Kacey Nelkin Pedersen</vt:lpstr>
      <vt:lpstr>Peg Filliez </vt:lpstr>
      <vt:lpstr>Post Award Team </vt:lpstr>
      <vt:lpstr>Eric Linville </vt:lpstr>
      <vt:lpstr>Ashley Washburn &amp; Vicki Miller</vt:lpstr>
      <vt:lpstr>Jan Wassenburg</vt:lpstr>
      <vt:lpstr>Peg Filliez &amp; Mike Zeleny </vt:lpstr>
      <vt:lpstr>Kathi Malone </vt:lpstr>
      <vt:lpstr>Peter Stewart</vt:lpstr>
      <vt:lpstr>Jodie Richardson &amp; Rose Robotham  </vt:lpstr>
      <vt:lpstr>Ashley Washburn &amp; Karen Underwood </vt:lpstr>
      <vt:lpstr>Suzanne Reinke</vt:lpstr>
      <vt:lpstr>Donna Geviss &amp; Belinda Gillam </vt:lpstr>
      <vt:lpstr>Matthew Dwyer </vt:lpstr>
      <vt:lpstr>Mari Greer</vt:lpstr>
    </vt:vector>
  </TitlesOfParts>
  <Company>UNL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KUDOS</dc:title>
  <dc:creator>Liz Banset</dc:creator>
  <cp:lastModifiedBy>Elizabeth Banset</cp:lastModifiedBy>
  <cp:revision>19</cp:revision>
  <dcterms:created xsi:type="dcterms:W3CDTF">2015-04-27T20:02:09Z</dcterms:created>
  <dcterms:modified xsi:type="dcterms:W3CDTF">2015-05-04T14:39:02Z</dcterms:modified>
</cp:coreProperties>
</file>