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5" r:id="rId4"/>
    <p:sldId id="272" r:id="rId5"/>
    <p:sldId id="285" r:id="rId6"/>
    <p:sldId id="286" r:id="rId7"/>
    <p:sldId id="273" r:id="rId8"/>
    <p:sldId id="274" r:id="rId9"/>
    <p:sldId id="264" r:id="rId10"/>
    <p:sldId id="275" r:id="rId11"/>
    <p:sldId id="276" r:id="rId12"/>
    <p:sldId id="277" r:id="rId13"/>
    <p:sldId id="278" r:id="rId14"/>
    <p:sldId id="262" r:id="rId15"/>
    <p:sldId id="279" r:id="rId16"/>
    <p:sldId id="266" r:id="rId17"/>
    <p:sldId id="280" r:id="rId18"/>
    <p:sldId id="267" r:id="rId19"/>
    <p:sldId id="281" r:id="rId20"/>
    <p:sldId id="282" r:id="rId21"/>
    <p:sldId id="283" r:id="rId22"/>
    <p:sldId id="284" r:id="rId23"/>
    <p:sldId id="268" r:id="rId24"/>
    <p:sldId id="269" r:id="rId25"/>
    <p:sldId id="288" r:id="rId26"/>
    <p:sldId id="287" r:id="rId27"/>
    <p:sldId id="270" r:id="rId28"/>
    <p:sldId id="271" r:id="rId29"/>
    <p:sldId id="260" r:id="rId30"/>
    <p:sldId id="261" r:id="rId31"/>
    <p:sldId id="25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3BD"/>
    <a:srgbClr val="E5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0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4B0A8-A603-41CF-9220-7144AEE6DC48}" type="doc">
      <dgm:prSet loTypeId="urn:microsoft.com/office/officeart/2005/8/layout/cycle1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581F4BB-D1E8-4C45-9025-6214D38836A6}">
      <dgm:prSet phldrT="[Text]"/>
      <dgm:spPr/>
      <dgm:t>
        <a:bodyPr/>
        <a:lstStyle/>
        <a:p>
          <a:r>
            <a:rPr lang="en-US" dirty="0" smtClean="0"/>
            <a:t>Orient</a:t>
          </a:r>
          <a:endParaRPr lang="en-US" dirty="0"/>
        </a:p>
      </dgm:t>
    </dgm:pt>
    <dgm:pt modelId="{A68A7771-1357-48F7-B2AF-CD701DF5E038}" type="parTrans" cxnId="{B25E37DD-F0EB-4E69-BD11-4FD9B6697C58}">
      <dgm:prSet/>
      <dgm:spPr/>
      <dgm:t>
        <a:bodyPr/>
        <a:lstStyle/>
        <a:p>
          <a:endParaRPr lang="en-US"/>
        </a:p>
      </dgm:t>
    </dgm:pt>
    <dgm:pt modelId="{093EE73F-B8B7-4F95-A347-F96226AED291}" type="sibTrans" cxnId="{B25E37DD-F0EB-4E69-BD11-4FD9B6697C58}">
      <dgm:prSet/>
      <dgm:spPr/>
      <dgm:t>
        <a:bodyPr/>
        <a:lstStyle/>
        <a:p>
          <a:endParaRPr lang="en-US"/>
        </a:p>
      </dgm:t>
    </dgm:pt>
    <dgm:pt modelId="{F1159465-DD4C-40BC-B76C-CBAACE8DF00C}">
      <dgm:prSet phldrT="[Text]"/>
      <dgm:spPr/>
      <dgm:t>
        <a:bodyPr/>
        <a:lstStyle/>
        <a:p>
          <a:r>
            <a:rPr lang="en-US" dirty="0" smtClean="0"/>
            <a:t>Decide</a:t>
          </a:r>
          <a:endParaRPr lang="en-US" dirty="0"/>
        </a:p>
      </dgm:t>
    </dgm:pt>
    <dgm:pt modelId="{31D83E88-9949-4209-AA3D-B79B3AB617B6}" type="parTrans" cxnId="{561F0207-AA02-4C8F-B396-D9240C13A2AF}">
      <dgm:prSet/>
      <dgm:spPr/>
      <dgm:t>
        <a:bodyPr/>
        <a:lstStyle/>
        <a:p>
          <a:endParaRPr lang="en-US"/>
        </a:p>
      </dgm:t>
    </dgm:pt>
    <dgm:pt modelId="{BD52BF51-CB61-42D1-AFC1-A93993D8B07B}" type="sibTrans" cxnId="{561F0207-AA02-4C8F-B396-D9240C13A2AF}">
      <dgm:prSet/>
      <dgm:spPr/>
      <dgm:t>
        <a:bodyPr/>
        <a:lstStyle/>
        <a:p>
          <a:endParaRPr lang="en-US"/>
        </a:p>
      </dgm:t>
    </dgm:pt>
    <dgm:pt modelId="{B7AAF9B0-D21A-4F26-BBB0-913C339367C0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ADB80BF7-B5F9-4BC9-A1AE-2F80EF7ED119}" type="parTrans" cxnId="{2EB5243E-ACF3-434F-ACC9-6D9CBA7144A5}">
      <dgm:prSet/>
      <dgm:spPr/>
      <dgm:t>
        <a:bodyPr/>
        <a:lstStyle/>
        <a:p>
          <a:endParaRPr lang="en-US"/>
        </a:p>
      </dgm:t>
    </dgm:pt>
    <dgm:pt modelId="{56E967CD-3086-4791-B86C-858DC36BD865}" type="sibTrans" cxnId="{2EB5243E-ACF3-434F-ACC9-6D9CBA7144A5}">
      <dgm:prSet/>
      <dgm:spPr/>
      <dgm:t>
        <a:bodyPr/>
        <a:lstStyle/>
        <a:p>
          <a:endParaRPr lang="en-US"/>
        </a:p>
      </dgm:t>
    </dgm:pt>
    <dgm:pt modelId="{FD99DC01-2CFF-4E10-A1DF-657DB124C506}">
      <dgm:prSet phldrT="[Text]"/>
      <dgm:spPr/>
      <dgm:t>
        <a:bodyPr/>
        <a:lstStyle/>
        <a:p>
          <a:r>
            <a:rPr lang="en-US" dirty="0" smtClean="0"/>
            <a:t>Observe</a:t>
          </a:r>
          <a:endParaRPr lang="en-US" dirty="0"/>
        </a:p>
      </dgm:t>
    </dgm:pt>
    <dgm:pt modelId="{B114A6AE-7207-4F66-884A-E901B06FDE09}" type="parTrans" cxnId="{62DE7191-6E95-431A-8C50-6A7D3D436F85}">
      <dgm:prSet/>
      <dgm:spPr/>
      <dgm:t>
        <a:bodyPr/>
        <a:lstStyle/>
        <a:p>
          <a:endParaRPr lang="en-US"/>
        </a:p>
      </dgm:t>
    </dgm:pt>
    <dgm:pt modelId="{0621639E-94F0-44A8-9ED9-5EEDD011B88D}" type="sibTrans" cxnId="{62DE7191-6E95-431A-8C50-6A7D3D436F85}">
      <dgm:prSet/>
      <dgm:spPr/>
      <dgm:t>
        <a:bodyPr/>
        <a:lstStyle/>
        <a:p>
          <a:endParaRPr lang="en-US"/>
        </a:p>
      </dgm:t>
    </dgm:pt>
    <dgm:pt modelId="{1F4A6EED-9C4E-4046-A624-052E564CA1DE}" type="pres">
      <dgm:prSet presAssocID="{B234B0A8-A603-41CF-9220-7144AEE6DC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4680C3-E788-4C80-A44E-5F1ABCADAA1D}" type="pres">
      <dgm:prSet presAssocID="{7581F4BB-D1E8-4C45-9025-6214D38836A6}" presName="dummy" presStyleCnt="0"/>
      <dgm:spPr/>
    </dgm:pt>
    <dgm:pt modelId="{1290909C-EE57-4B9F-BE0A-52D0B0D5F445}" type="pres">
      <dgm:prSet presAssocID="{7581F4BB-D1E8-4C45-9025-6214D38836A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AE665-65CE-4FF0-B40E-622AB7DA742E}" type="pres">
      <dgm:prSet presAssocID="{093EE73F-B8B7-4F95-A347-F96226AED291}" presName="sibTrans" presStyleLbl="node1" presStyleIdx="0" presStyleCnt="4"/>
      <dgm:spPr/>
      <dgm:t>
        <a:bodyPr/>
        <a:lstStyle/>
        <a:p>
          <a:endParaRPr lang="en-US"/>
        </a:p>
      </dgm:t>
    </dgm:pt>
    <dgm:pt modelId="{4BB074A8-5591-4AD6-BE1F-B9F51256B9AD}" type="pres">
      <dgm:prSet presAssocID="{F1159465-DD4C-40BC-B76C-CBAACE8DF00C}" presName="dummy" presStyleCnt="0"/>
      <dgm:spPr/>
    </dgm:pt>
    <dgm:pt modelId="{2B70F59E-4D3F-4D6C-83CA-E2D0F75BAB1C}" type="pres">
      <dgm:prSet presAssocID="{F1159465-DD4C-40BC-B76C-CBAACE8DF00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46CF-558A-4B24-8704-FAD4AF2FF427}" type="pres">
      <dgm:prSet presAssocID="{BD52BF51-CB61-42D1-AFC1-A93993D8B07B}" presName="sibTrans" presStyleLbl="node1" presStyleIdx="1" presStyleCnt="4"/>
      <dgm:spPr/>
      <dgm:t>
        <a:bodyPr/>
        <a:lstStyle/>
        <a:p>
          <a:endParaRPr lang="en-US"/>
        </a:p>
      </dgm:t>
    </dgm:pt>
    <dgm:pt modelId="{7F950358-F792-40F7-8457-73BC319776F3}" type="pres">
      <dgm:prSet presAssocID="{B7AAF9B0-D21A-4F26-BBB0-913C339367C0}" presName="dummy" presStyleCnt="0"/>
      <dgm:spPr/>
    </dgm:pt>
    <dgm:pt modelId="{E8C800DD-AC5A-4607-90CD-CE0BB7C84BCA}" type="pres">
      <dgm:prSet presAssocID="{B7AAF9B0-D21A-4F26-BBB0-913C339367C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DB75B-0FA7-416A-974E-D5B4B0BB63B0}" type="pres">
      <dgm:prSet presAssocID="{56E967CD-3086-4791-B86C-858DC36BD865}" presName="sibTrans" presStyleLbl="node1" presStyleIdx="2" presStyleCnt="4"/>
      <dgm:spPr/>
      <dgm:t>
        <a:bodyPr/>
        <a:lstStyle/>
        <a:p>
          <a:endParaRPr lang="en-US"/>
        </a:p>
      </dgm:t>
    </dgm:pt>
    <dgm:pt modelId="{41BB2205-E35B-4891-9426-67E9178F4E35}" type="pres">
      <dgm:prSet presAssocID="{FD99DC01-2CFF-4E10-A1DF-657DB124C506}" presName="dummy" presStyleCnt="0"/>
      <dgm:spPr/>
    </dgm:pt>
    <dgm:pt modelId="{A4913A32-F9E8-4F89-BCF0-9F59B7518DE9}" type="pres">
      <dgm:prSet presAssocID="{FD99DC01-2CFF-4E10-A1DF-657DB124C50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0703-2B6B-4874-8122-65F10DE6A24C}" type="pres">
      <dgm:prSet presAssocID="{0621639E-94F0-44A8-9ED9-5EEDD011B88D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4A6B2C9-B03C-49C3-BFB1-2432427DA95B}" type="presOf" srcId="{7581F4BB-D1E8-4C45-9025-6214D38836A6}" destId="{1290909C-EE57-4B9F-BE0A-52D0B0D5F445}" srcOrd="0" destOrd="0" presId="urn:microsoft.com/office/officeart/2005/8/layout/cycle1"/>
    <dgm:cxn modelId="{7D3B169C-224C-4C65-9AA1-41506418454B}" type="presOf" srcId="{56E967CD-3086-4791-B86C-858DC36BD865}" destId="{4FBDB75B-0FA7-416A-974E-D5B4B0BB63B0}" srcOrd="0" destOrd="0" presId="urn:microsoft.com/office/officeart/2005/8/layout/cycle1"/>
    <dgm:cxn modelId="{286813BB-B69F-4228-A2BD-0278E124FBF6}" type="presOf" srcId="{F1159465-DD4C-40BC-B76C-CBAACE8DF00C}" destId="{2B70F59E-4D3F-4D6C-83CA-E2D0F75BAB1C}" srcOrd="0" destOrd="0" presId="urn:microsoft.com/office/officeart/2005/8/layout/cycle1"/>
    <dgm:cxn modelId="{B25E37DD-F0EB-4E69-BD11-4FD9B6697C58}" srcId="{B234B0A8-A603-41CF-9220-7144AEE6DC48}" destId="{7581F4BB-D1E8-4C45-9025-6214D38836A6}" srcOrd="0" destOrd="0" parTransId="{A68A7771-1357-48F7-B2AF-CD701DF5E038}" sibTransId="{093EE73F-B8B7-4F95-A347-F96226AED291}"/>
    <dgm:cxn modelId="{561F0207-AA02-4C8F-B396-D9240C13A2AF}" srcId="{B234B0A8-A603-41CF-9220-7144AEE6DC48}" destId="{F1159465-DD4C-40BC-B76C-CBAACE8DF00C}" srcOrd="1" destOrd="0" parTransId="{31D83E88-9949-4209-AA3D-B79B3AB617B6}" sibTransId="{BD52BF51-CB61-42D1-AFC1-A93993D8B07B}"/>
    <dgm:cxn modelId="{58832A90-66F0-44BA-AC21-991FB813B263}" type="presOf" srcId="{B234B0A8-A603-41CF-9220-7144AEE6DC48}" destId="{1F4A6EED-9C4E-4046-A624-052E564CA1DE}" srcOrd="0" destOrd="0" presId="urn:microsoft.com/office/officeart/2005/8/layout/cycle1"/>
    <dgm:cxn modelId="{8E66BC54-9E3F-4AAB-A6E3-991640DD0336}" type="presOf" srcId="{FD99DC01-2CFF-4E10-A1DF-657DB124C506}" destId="{A4913A32-F9E8-4F89-BCF0-9F59B7518DE9}" srcOrd="0" destOrd="0" presId="urn:microsoft.com/office/officeart/2005/8/layout/cycle1"/>
    <dgm:cxn modelId="{003245D0-41EA-4026-9AC6-7AE4F439F94D}" type="presOf" srcId="{B7AAF9B0-D21A-4F26-BBB0-913C339367C0}" destId="{E8C800DD-AC5A-4607-90CD-CE0BB7C84BCA}" srcOrd="0" destOrd="0" presId="urn:microsoft.com/office/officeart/2005/8/layout/cycle1"/>
    <dgm:cxn modelId="{075A68A1-D828-495F-8094-39AED0D831E8}" type="presOf" srcId="{093EE73F-B8B7-4F95-A347-F96226AED291}" destId="{EF3AE665-65CE-4FF0-B40E-622AB7DA742E}" srcOrd="0" destOrd="0" presId="urn:microsoft.com/office/officeart/2005/8/layout/cycle1"/>
    <dgm:cxn modelId="{1CAD52E7-FB1C-4238-BAFE-079236F34CEA}" type="presOf" srcId="{BD52BF51-CB61-42D1-AFC1-A93993D8B07B}" destId="{306446CF-558A-4B24-8704-FAD4AF2FF427}" srcOrd="0" destOrd="0" presId="urn:microsoft.com/office/officeart/2005/8/layout/cycle1"/>
    <dgm:cxn modelId="{3D21C8B5-9CE8-4FFB-8021-D3B564BA595B}" type="presOf" srcId="{0621639E-94F0-44A8-9ED9-5EEDD011B88D}" destId="{CFA60703-2B6B-4874-8122-65F10DE6A24C}" srcOrd="0" destOrd="0" presId="urn:microsoft.com/office/officeart/2005/8/layout/cycle1"/>
    <dgm:cxn modelId="{62DE7191-6E95-431A-8C50-6A7D3D436F85}" srcId="{B234B0A8-A603-41CF-9220-7144AEE6DC48}" destId="{FD99DC01-2CFF-4E10-A1DF-657DB124C506}" srcOrd="3" destOrd="0" parTransId="{B114A6AE-7207-4F66-884A-E901B06FDE09}" sibTransId="{0621639E-94F0-44A8-9ED9-5EEDD011B88D}"/>
    <dgm:cxn modelId="{2EB5243E-ACF3-434F-ACC9-6D9CBA7144A5}" srcId="{B234B0A8-A603-41CF-9220-7144AEE6DC48}" destId="{B7AAF9B0-D21A-4F26-BBB0-913C339367C0}" srcOrd="2" destOrd="0" parTransId="{ADB80BF7-B5F9-4BC9-A1AE-2F80EF7ED119}" sibTransId="{56E967CD-3086-4791-B86C-858DC36BD865}"/>
    <dgm:cxn modelId="{B9400DD9-D256-4674-AC8F-C38375398DA5}" type="presParOf" srcId="{1F4A6EED-9C4E-4046-A624-052E564CA1DE}" destId="{C84680C3-E788-4C80-A44E-5F1ABCADAA1D}" srcOrd="0" destOrd="0" presId="urn:microsoft.com/office/officeart/2005/8/layout/cycle1"/>
    <dgm:cxn modelId="{C80F4FE4-EEAD-44B7-BE76-38ECC7ED2BB1}" type="presParOf" srcId="{1F4A6EED-9C4E-4046-A624-052E564CA1DE}" destId="{1290909C-EE57-4B9F-BE0A-52D0B0D5F445}" srcOrd="1" destOrd="0" presId="urn:microsoft.com/office/officeart/2005/8/layout/cycle1"/>
    <dgm:cxn modelId="{D36AADCB-1D41-4459-B413-1CFB7A1CD18C}" type="presParOf" srcId="{1F4A6EED-9C4E-4046-A624-052E564CA1DE}" destId="{EF3AE665-65CE-4FF0-B40E-622AB7DA742E}" srcOrd="2" destOrd="0" presId="urn:microsoft.com/office/officeart/2005/8/layout/cycle1"/>
    <dgm:cxn modelId="{422F8E87-999A-4266-8FB4-606E52F6B02F}" type="presParOf" srcId="{1F4A6EED-9C4E-4046-A624-052E564CA1DE}" destId="{4BB074A8-5591-4AD6-BE1F-B9F51256B9AD}" srcOrd="3" destOrd="0" presId="urn:microsoft.com/office/officeart/2005/8/layout/cycle1"/>
    <dgm:cxn modelId="{D415CA33-30E4-4E90-B72B-DE8A0EEEF1F4}" type="presParOf" srcId="{1F4A6EED-9C4E-4046-A624-052E564CA1DE}" destId="{2B70F59E-4D3F-4D6C-83CA-E2D0F75BAB1C}" srcOrd="4" destOrd="0" presId="urn:microsoft.com/office/officeart/2005/8/layout/cycle1"/>
    <dgm:cxn modelId="{E9F63688-A7BB-419F-BBC6-7037AA17168F}" type="presParOf" srcId="{1F4A6EED-9C4E-4046-A624-052E564CA1DE}" destId="{306446CF-558A-4B24-8704-FAD4AF2FF427}" srcOrd="5" destOrd="0" presId="urn:microsoft.com/office/officeart/2005/8/layout/cycle1"/>
    <dgm:cxn modelId="{7AD2E184-44C5-4A33-A7AB-6B0F2EEBEEEA}" type="presParOf" srcId="{1F4A6EED-9C4E-4046-A624-052E564CA1DE}" destId="{7F950358-F792-40F7-8457-73BC319776F3}" srcOrd="6" destOrd="0" presId="urn:microsoft.com/office/officeart/2005/8/layout/cycle1"/>
    <dgm:cxn modelId="{250423FA-3553-488B-B688-B42194BC7A36}" type="presParOf" srcId="{1F4A6EED-9C4E-4046-A624-052E564CA1DE}" destId="{E8C800DD-AC5A-4607-90CD-CE0BB7C84BCA}" srcOrd="7" destOrd="0" presId="urn:microsoft.com/office/officeart/2005/8/layout/cycle1"/>
    <dgm:cxn modelId="{63D85FAE-6239-4187-A46C-5772B6F01D34}" type="presParOf" srcId="{1F4A6EED-9C4E-4046-A624-052E564CA1DE}" destId="{4FBDB75B-0FA7-416A-974E-D5B4B0BB63B0}" srcOrd="8" destOrd="0" presId="urn:microsoft.com/office/officeart/2005/8/layout/cycle1"/>
    <dgm:cxn modelId="{E40EEF5E-B24C-47DB-9D72-FF6428C5CCDF}" type="presParOf" srcId="{1F4A6EED-9C4E-4046-A624-052E564CA1DE}" destId="{41BB2205-E35B-4891-9426-67E9178F4E35}" srcOrd="9" destOrd="0" presId="urn:microsoft.com/office/officeart/2005/8/layout/cycle1"/>
    <dgm:cxn modelId="{7E39B328-2390-4784-AB12-D6862C954A14}" type="presParOf" srcId="{1F4A6EED-9C4E-4046-A624-052E564CA1DE}" destId="{A4913A32-F9E8-4F89-BCF0-9F59B7518DE9}" srcOrd="10" destOrd="0" presId="urn:microsoft.com/office/officeart/2005/8/layout/cycle1"/>
    <dgm:cxn modelId="{CD0FE767-1CF0-4B96-84E2-1DE80F5683D8}" type="presParOf" srcId="{1F4A6EED-9C4E-4046-A624-052E564CA1DE}" destId="{CFA60703-2B6B-4874-8122-65F10DE6A24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DEA04-1576-4A48-BF4D-A70C7D408334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9E0A5B-04AF-43B9-994B-D7D335307E7B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Look</a:t>
          </a:r>
          <a:endParaRPr lang="en-US" dirty="0"/>
        </a:p>
      </dgm:t>
    </dgm:pt>
    <dgm:pt modelId="{2A83C529-7944-4965-A68A-5E763BE34624}" type="parTrans" cxnId="{DBBA2ED1-91FC-4C48-8F4E-34B43C8E8E4E}">
      <dgm:prSet/>
      <dgm:spPr/>
      <dgm:t>
        <a:bodyPr/>
        <a:lstStyle/>
        <a:p>
          <a:endParaRPr lang="en-US"/>
        </a:p>
      </dgm:t>
    </dgm:pt>
    <dgm:pt modelId="{F19BDFBA-450F-46B5-8432-3ED6178E3708}" type="sibTrans" cxnId="{DBBA2ED1-91FC-4C48-8F4E-34B43C8E8E4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F285B03-D9DE-47C2-B7D1-B6B7935A3540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Think</a:t>
          </a:r>
          <a:endParaRPr lang="en-US" dirty="0"/>
        </a:p>
      </dgm:t>
    </dgm:pt>
    <dgm:pt modelId="{21CB87C8-230B-4497-B453-BF47B5C4AD0F}" type="parTrans" cxnId="{0535175E-526A-48FA-A04A-101BED98C398}">
      <dgm:prSet/>
      <dgm:spPr/>
      <dgm:t>
        <a:bodyPr/>
        <a:lstStyle/>
        <a:p>
          <a:endParaRPr lang="en-US"/>
        </a:p>
      </dgm:t>
    </dgm:pt>
    <dgm:pt modelId="{4D32390F-7F7B-4178-BA19-044E44C30297}" type="sibTrans" cxnId="{0535175E-526A-48FA-A04A-101BED98C39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278B8856-247F-412F-B77E-198D9466525B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Anticipate</a:t>
          </a:r>
          <a:endParaRPr lang="en-US" dirty="0"/>
        </a:p>
      </dgm:t>
    </dgm:pt>
    <dgm:pt modelId="{214DD644-598D-470C-9F8F-59DD6FFC7511}" type="parTrans" cxnId="{A8A85396-6BEB-449A-B259-D080914B2032}">
      <dgm:prSet/>
      <dgm:spPr/>
      <dgm:t>
        <a:bodyPr/>
        <a:lstStyle/>
        <a:p>
          <a:endParaRPr lang="en-US"/>
        </a:p>
      </dgm:t>
    </dgm:pt>
    <dgm:pt modelId="{DC7C799F-84F4-4FAB-AB38-4552BD77A333}" type="sibTrans" cxnId="{A8A85396-6BEB-449A-B259-D080914B2032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FF825F2D-8441-438A-AB6C-9E1E46A089E4}" type="pres">
      <dgm:prSet presAssocID="{639DEA04-1576-4A48-BF4D-A70C7D4083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D10B5-9731-4AB2-A43E-7D9D65932980}" type="pres">
      <dgm:prSet presAssocID="{779E0A5B-04AF-43B9-994B-D7D335307E7B}" presName="node" presStyleLbl="node1" presStyleIdx="0" presStyleCnt="3" custRadScaleRad="100146" custRadScaleInc="-3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3041A-F7B4-42C1-85D2-533062521BFD}" type="pres">
      <dgm:prSet presAssocID="{F19BDFBA-450F-46B5-8432-3ED6178E37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585833-678A-4B11-8F40-F3E92A6511E8}" type="pres">
      <dgm:prSet presAssocID="{F19BDFBA-450F-46B5-8432-3ED6178E37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8E5AE72-6584-4860-A684-57FC9DEAD600}" type="pres">
      <dgm:prSet presAssocID="{9F285B03-D9DE-47C2-B7D1-B6B7935A35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372E0-49B6-4A1C-B172-845581C6B3E8}" type="pres">
      <dgm:prSet presAssocID="{4D32390F-7F7B-4178-BA19-044E44C3029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2E5B19B-FA6F-44F8-9D23-692B4254AEA4}" type="pres">
      <dgm:prSet presAssocID="{4D32390F-7F7B-4178-BA19-044E44C3029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910F4F2-A01A-4706-AD1B-705AA079984A}" type="pres">
      <dgm:prSet presAssocID="{278B8856-247F-412F-B77E-198D946652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518DF-2D84-491B-8759-BB20439F5EFE}" type="pres">
      <dgm:prSet presAssocID="{DC7C799F-84F4-4FAB-AB38-4552BD77A33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7247C68-F219-4101-954E-46F06C24C210}" type="pres">
      <dgm:prSet presAssocID="{DC7C799F-84F4-4FAB-AB38-4552BD77A33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C739F6E-8C60-4CA0-A5B5-58FA84EEB645}" type="presOf" srcId="{F19BDFBA-450F-46B5-8432-3ED6178E3708}" destId="{D1585833-678A-4B11-8F40-F3E92A6511E8}" srcOrd="1" destOrd="0" presId="urn:microsoft.com/office/officeart/2005/8/layout/cycle2"/>
    <dgm:cxn modelId="{0535175E-526A-48FA-A04A-101BED98C398}" srcId="{639DEA04-1576-4A48-BF4D-A70C7D408334}" destId="{9F285B03-D9DE-47C2-B7D1-B6B7935A3540}" srcOrd="1" destOrd="0" parTransId="{21CB87C8-230B-4497-B453-BF47B5C4AD0F}" sibTransId="{4D32390F-7F7B-4178-BA19-044E44C30297}"/>
    <dgm:cxn modelId="{69D86492-0DE7-4506-B542-2337039F4CF3}" type="presOf" srcId="{DC7C799F-84F4-4FAB-AB38-4552BD77A333}" destId="{17247C68-F219-4101-954E-46F06C24C210}" srcOrd="1" destOrd="0" presId="urn:microsoft.com/office/officeart/2005/8/layout/cycle2"/>
    <dgm:cxn modelId="{2B36FE20-2194-48FC-922A-5367129EA617}" type="presOf" srcId="{278B8856-247F-412F-B77E-198D9466525B}" destId="{B910F4F2-A01A-4706-AD1B-705AA079984A}" srcOrd="0" destOrd="0" presId="urn:microsoft.com/office/officeart/2005/8/layout/cycle2"/>
    <dgm:cxn modelId="{FE4A02E5-B1AE-4077-8A3A-7C90888663FE}" type="presOf" srcId="{4D32390F-7F7B-4178-BA19-044E44C30297}" destId="{52E5B19B-FA6F-44F8-9D23-692B4254AEA4}" srcOrd="1" destOrd="0" presId="urn:microsoft.com/office/officeart/2005/8/layout/cycle2"/>
    <dgm:cxn modelId="{A8A85396-6BEB-449A-B259-D080914B2032}" srcId="{639DEA04-1576-4A48-BF4D-A70C7D408334}" destId="{278B8856-247F-412F-B77E-198D9466525B}" srcOrd="2" destOrd="0" parTransId="{214DD644-598D-470C-9F8F-59DD6FFC7511}" sibTransId="{DC7C799F-84F4-4FAB-AB38-4552BD77A333}"/>
    <dgm:cxn modelId="{8FCD8F72-4BC3-45E6-8E64-B9A5FED9B458}" type="presOf" srcId="{DC7C799F-84F4-4FAB-AB38-4552BD77A333}" destId="{205518DF-2D84-491B-8759-BB20439F5EFE}" srcOrd="0" destOrd="0" presId="urn:microsoft.com/office/officeart/2005/8/layout/cycle2"/>
    <dgm:cxn modelId="{3973F920-0579-48D1-B7BB-BC007EDC759E}" type="presOf" srcId="{F19BDFBA-450F-46B5-8432-3ED6178E3708}" destId="{8343041A-F7B4-42C1-85D2-533062521BFD}" srcOrd="0" destOrd="0" presId="urn:microsoft.com/office/officeart/2005/8/layout/cycle2"/>
    <dgm:cxn modelId="{DBBA2ED1-91FC-4C48-8F4E-34B43C8E8E4E}" srcId="{639DEA04-1576-4A48-BF4D-A70C7D408334}" destId="{779E0A5B-04AF-43B9-994B-D7D335307E7B}" srcOrd="0" destOrd="0" parTransId="{2A83C529-7944-4965-A68A-5E763BE34624}" sibTransId="{F19BDFBA-450F-46B5-8432-3ED6178E3708}"/>
    <dgm:cxn modelId="{3C74625D-7903-4528-8B20-8DEC7AF02C42}" type="presOf" srcId="{639DEA04-1576-4A48-BF4D-A70C7D408334}" destId="{FF825F2D-8441-438A-AB6C-9E1E46A089E4}" srcOrd="0" destOrd="0" presId="urn:microsoft.com/office/officeart/2005/8/layout/cycle2"/>
    <dgm:cxn modelId="{1A05C583-5C05-401A-8DBA-9B57DA2EBD65}" type="presOf" srcId="{4D32390F-7F7B-4178-BA19-044E44C30297}" destId="{460372E0-49B6-4A1C-B172-845581C6B3E8}" srcOrd="0" destOrd="0" presId="urn:microsoft.com/office/officeart/2005/8/layout/cycle2"/>
    <dgm:cxn modelId="{324DB2C3-6F1A-45AA-B88E-1C6563BA63C6}" type="presOf" srcId="{779E0A5B-04AF-43B9-994B-D7D335307E7B}" destId="{45CD10B5-9731-4AB2-A43E-7D9D65932980}" srcOrd="0" destOrd="0" presId="urn:microsoft.com/office/officeart/2005/8/layout/cycle2"/>
    <dgm:cxn modelId="{C4E2F57A-AA33-40B0-A40A-F206E43D0002}" type="presOf" srcId="{9F285B03-D9DE-47C2-B7D1-B6B7935A3540}" destId="{48E5AE72-6584-4860-A684-57FC9DEAD600}" srcOrd="0" destOrd="0" presId="urn:microsoft.com/office/officeart/2005/8/layout/cycle2"/>
    <dgm:cxn modelId="{E4355CBA-FC7E-4806-ABFA-E9F4CC7075A4}" type="presParOf" srcId="{FF825F2D-8441-438A-AB6C-9E1E46A089E4}" destId="{45CD10B5-9731-4AB2-A43E-7D9D65932980}" srcOrd="0" destOrd="0" presId="urn:microsoft.com/office/officeart/2005/8/layout/cycle2"/>
    <dgm:cxn modelId="{7629687B-1BE2-4B71-B69C-3E299BF30868}" type="presParOf" srcId="{FF825F2D-8441-438A-AB6C-9E1E46A089E4}" destId="{8343041A-F7B4-42C1-85D2-533062521BFD}" srcOrd="1" destOrd="0" presId="urn:microsoft.com/office/officeart/2005/8/layout/cycle2"/>
    <dgm:cxn modelId="{EE362F2F-C47E-41E7-96B9-84799976B59C}" type="presParOf" srcId="{8343041A-F7B4-42C1-85D2-533062521BFD}" destId="{D1585833-678A-4B11-8F40-F3E92A6511E8}" srcOrd="0" destOrd="0" presId="urn:microsoft.com/office/officeart/2005/8/layout/cycle2"/>
    <dgm:cxn modelId="{41F74340-0CFB-462C-9E50-33BC44C198EF}" type="presParOf" srcId="{FF825F2D-8441-438A-AB6C-9E1E46A089E4}" destId="{48E5AE72-6584-4860-A684-57FC9DEAD600}" srcOrd="2" destOrd="0" presId="urn:microsoft.com/office/officeart/2005/8/layout/cycle2"/>
    <dgm:cxn modelId="{DA8130A6-1065-499E-9463-641DAA3E2964}" type="presParOf" srcId="{FF825F2D-8441-438A-AB6C-9E1E46A089E4}" destId="{460372E0-49B6-4A1C-B172-845581C6B3E8}" srcOrd="3" destOrd="0" presId="urn:microsoft.com/office/officeart/2005/8/layout/cycle2"/>
    <dgm:cxn modelId="{734C9F82-B300-4E87-BB42-F77FC6ADD91A}" type="presParOf" srcId="{460372E0-49B6-4A1C-B172-845581C6B3E8}" destId="{52E5B19B-FA6F-44F8-9D23-692B4254AEA4}" srcOrd="0" destOrd="0" presId="urn:microsoft.com/office/officeart/2005/8/layout/cycle2"/>
    <dgm:cxn modelId="{804C4952-0DED-4F4D-A23D-513A340C4B03}" type="presParOf" srcId="{FF825F2D-8441-438A-AB6C-9E1E46A089E4}" destId="{B910F4F2-A01A-4706-AD1B-705AA079984A}" srcOrd="4" destOrd="0" presId="urn:microsoft.com/office/officeart/2005/8/layout/cycle2"/>
    <dgm:cxn modelId="{B62EFA10-1224-4F15-905A-15AA99A253F8}" type="presParOf" srcId="{FF825F2D-8441-438A-AB6C-9E1E46A089E4}" destId="{205518DF-2D84-491B-8759-BB20439F5EFE}" srcOrd="5" destOrd="0" presId="urn:microsoft.com/office/officeart/2005/8/layout/cycle2"/>
    <dgm:cxn modelId="{57A379C9-5F6B-4E19-84ED-9395D3C5B4FB}" type="presParOf" srcId="{205518DF-2D84-491B-8759-BB20439F5EFE}" destId="{17247C68-F219-4101-954E-46F06C24C2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4C112-1330-40C8-B141-08D43DCD0B4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A195FC8-EDAD-41F0-9A3D-EB5497EE0EF5}">
      <dgm:prSet phldrT="[Text]"/>
      <dgm:spPr/>
      <dgm:t>
        <a:bodyPr/>
        <a:lstStyle/>
        <a:p>
          <a:r>
            <a:rPr lang="en-US" dirty="0" smtClean="0"/>
            <a:t>Denial</a:t>
          </a:r>
          <a:endParaRPr lang="en-US" dirty="0"/>
        </a:p>
      </dgm:t>
    </dgm:pt>
    <dgm:pt modelId="{4A0F7EB9-E569-4B95-8FEE-0AEF5210E1D3}" type="parTrans" cxnId="{86D07BE4-63B1-46C0-A8FE-8243D029F016}">
      <dgm:prSet/>
      <dgm:spPr/>
      <dgm:t>
        <a:bodyPr/>
        <a:lstStyle/>
        <a:p>
          <a:endParaRPr lang="en-US"/>
        </a:p>
      </dgm:t>
    </dgm:pt>
    <dgm:pt modelId="{27CDE782-DEA5-4573-ABE8-4195C46DE596}" type="sibTrans" cxnId="{86D07BE4-63B1-46C0-A8FE-8243D029F016}">
      <dgm:prSet/>
      <dgm:spPr/>
      <dgm:t>
        <a:bodyPr/>
        <a:lstStyle/>
        <a:p>
          <a:endParaRPr lang="en-US"/>
        </a:p>
      </dgm:t>
    </dgm:pt>
    <dgm:pt modelId="{B5A3FB16-585B-4963-A98E-9AA6210722B3}">
      <dgm:prSet phldrT="[Text]"/>
      <dgm:spPr/>
      <dgm:t>
        <a:bodyPr/>
        <a:lstStyle/>
        <a:p>
          <a:r>
            <a:rPr lang="en-US" dirty="0" smtClean="0"/>
            <a:t>Deliberation</a:t>
          </a:r>
          <a:endParaRPr lang="en-US" dirty="0"/>
        </a:p>
      </dgm:t>
    </dgm:pt>
    <dgm:pt modelId="{EA473028-8B55-4E3F-985A-EBCE817BDD9D}" type="parTrans" cxnId="{D1C4BE74-AF67-4D07-BB05-01818C65713B}">
      <dgm:prSet/>
      <dgm:spPr/>
      <dgm:t>
        <a:bodyPr/>
        <a:lstStyle/>
        <a:p>
          <a:endParaRPr lang="en-US"/>
        </a:p>
      </dgm:t>
    </dgm:pt>
    <dgm:pt modelId="{5414C816-DEBD-4A09-8320-A9864FF2D059}" type="sibTrans" cxnId="{D1C4BE74-AF67-4D07-BB05-01818C65713B}">
      <dgm:prSet/>
      <dgm:spPr/>
      <dgm:t>
        <a:bodyPr/>
        <a:lstStyle/>
        <a:p>
          <a:endParaRPr lang="en-US"/>
        </a:p>
      </dgm:t>
    </dgm:pt>
    <dgm:pt modelId="{2669369D-A6F5-4BE8-8E17-36529D45C95F}">
      <dgm:prSet phldrT="[Text]"/>
      <dgm:spPr/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F801A213-CA65-4135-A6F7-5186882B16C1}" type="parTrans" cxnId="{FCA2D604-7786-40D1-9CE3-2D757D4B41F2}">
      <dgm:prSet/>
      <dgm:spPr/>
      <dgm:t>
        <a:bodyPr/>
        <a:lstStyle/>
        <a:p>
          <a:endParaRPr lang="en-US"/>
        </a:p>
      </dgm:t>
    </dgm:pt>
    <dgm:pt modelId="{229365EC-9382-42D0-8BF4-2E6E83CD7F49}" type="sibTrans" cxnId="{FCA2D604-7786-40D1-9CE3-2D757D4B41F2}">
      <dgm:prSet/>
      <dgm:spPr/>
      <dgm:t>
        <a:bodyPr/>
        <a:lstStyle/>
        <a:p>
          <a:endParaRPr lang="en-US"/>
        </a:p>
      </dgm:t>
    </dgm:pt>
    <dgm:pt modelId="{FA133641-1E2A-4854-A760-8B3666597E24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B21FE8DE-0B61-436F-8C8D-EFC5A2B113AA}" type="parTrans" cxnId="{656BB5C2-4DF6-409C-9843-69F6CF46EB38}">
      <dgm:prSet/>
      <dgm:spPr/>
      <dgm:t>
        <a:bodyPr/>
        <a:lstStyle/>
        <a:p>
          <a:endParaRPr lang="en-US"/>
        </a:p>
      </dgm:t>
    </dgm:pt>
    <dgm:pt modelId="{90FB73EF-822E-4FBE-87BE-A823E1A98335}" type="sibTrans" cxnId="{656BB5C2-4DF6-409C-9843-69F6CF46EB38}">
      <dgm:prSet/>
      <dgm:spPr/>
      <dgm:t>
        <a:bodyPr/>
        <a:lstStyle/>
        <a:p>
          <a:endParaRPr lang="en-US"/>
        </a:p>
      </dgm:t>
    </dgm:pt>
    <dgm:pt modelId="{F86C0639-A5CC-4D69-A274-681503F05A4F}" type="pres">
      <dgm:prSet presAssocID="{4234C112-1330-40C8-B141-08D43DCD0B4F}" presName="arrowDiagram" presStyleCnt="0">
        <dgm:presLayoutVars>
          <dgm:chMax val="5"/>
          <dgm:dir/>
          <dgm:resizeHandles val="exact"/>
        </dgm:presLayoutVars>
      </dgm:prSet>
      <dgm:spPr/>
    </dgm:pt>
    <dgm:pt modelId="{62514BFC-B3FB-4A70-9B70-5CC1A75A40FA}" type="pres">
      <dgm:prSet presAssocID="{4234C112-1330-40C8-B141-08D43DCD0B4F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8FFF527-BF2F-48D8-9517-D58CD738C9D8}" type="pres">
      <dgm:prSet presAssocID="{4234C112-1330-40C8-B141-08D43DCD0B4F}" presName="arrowDiagram4" presStyleCnt="0"/>
      <dgm:spPr/>
    </dgm:pt>
    <dgm:pt modelId="{3B2C61CE-3A68-4E38-9EBF-85140606CBBE}" type="pres">
      <dgm:prSet presAssocID="{3A195FC8-EDAD-41F0-9A3D-EB5497EE0EF5}" presName="bullet4a" presStyleLbl="node1" presStyleIdx="0" presStyleCnt="4"/>
      <dgm:spPr>
        <a:solidFill>
          <a:srgbClr val="FF0000"/>
        </a:solidFill>
        <a:ln>
          <a:solidFill>
            <a:schemeClr val="tx1"/>
          </a:solidFill>
        </a:ln>
      </dgm:spPr>
    </dgm:pt>
    <dgm:pt modelId="{F3C089E1-38EC-436B-B94D-655A63A6A1AA}" type="pres">
      <dgm:prSet presAssocID="{3A195FC8-EDAD-41F0-9A3D-EB5497EE0EF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96B55-01CE-432F-9FB7-10BA9880A50D}" type="pres">
      <dgm:prSet presAssocID="{B5A3FB16-585B-4963-A98E-9AA6210722B3}" presName="bullet4b" presStyleLbl="node1" presStyleIdx="1" presStyleCnt="4"/>
      <dgm:spPr>
        <a:solidFill>
          <a:srgbClr val="FF0000"/>
        </a:solidFill>
        <a:ln>
          <a:solidFill>
            <a:schemeClr val="tx1"/>
          </a:solidFill>
        </a:ln>
      </dgm:spPr>
    </dgm:pt>
    <dgm:pt modelId="{80B8F31D-D793-4AD6-BF96-3653A7967F20}" type="pres">
      <dgm:prSet presAssocID="{B5A3FB16-585B-4963-A98E-9AA6210722B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4D176-6141-43BA-90F0-D043CCB652AF}" type="pres">
      <dgm:prSet presAssocID="{2669369D-A6F5-4BE8-8E17-36529D45C95F}" presName="bullet4c" presStyleLbl="node1" presStyleIdx="2" presStyleCnt="4"/>
      <dgm:spPr>
        <a:solidFill>
          <a:srgbClr val="FF0000"/>
        </a:solidFill>
        <a:ln>
          <a:solidFill>
            <a:schemeClr val="tx1"/>
          </a:solidFill>
        </a:ln>
      </dgm:spPr>
    </dgm:pt>
    <dgm:pt modelId="{34BAB3D0-2E22-49D2-A341-BC910EFB39F0}" type="pres">
      <dgm:prSet presAssocID="{2669369D-A6F5-4BE8-8E17-36529D45C95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E1045-C8C0-4F9B-AD43-7285B9A93208}" type="pres">
      <dgm:prSet presAssocID="{FA133641-1E2A-4854-A760-8B3666597E24}" presName="bullet4d" presStyleLbl="node1" presStyleIdx="3" presStyleCnt="4"/>
      <dgm:spPr>
        <a:solidFill>
          <a:srgbClr val="FF0000"/>
        </a:solidFill>
        <a:ln>
          <a:solidFill>
            <a:schemeClr val="tx1"/>
          </a:solidFill>
        </a:ln>
      </dgm:spPr>
    </dgm:pt>
    <dgm:pt modelId="{9B3E4FD0-E8F4-4BDE-8F8C-144F2DEE2FD4}" type="pres">
      <dgm:prSet presAssocID="{FA133641-1E2A-4854-A760-8B3666597E2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2D604-7786-40D1-9CE3-2D757D4B41F2}" srcId="{4234C112-1330-40C8-B141-08D43DCD0B4F}" destId="{2669369D-A6F5-4BE8-8E17-36529D45C95F}" srcOrd="2" destOrd="0" parTransId="{F801A213-CA65-4135-A6F7-5186882B16C1}" sibTransId="{229365EC-9382-42D0-8BF4-2E6E83CD7F49}"/>
    <dgm:cxn modelId="{02673A05-6E8D-4064-BD04-42F8F6BECA58}" type="presOf" srcId="{4234C112-1330-40C8-B141-08D43DCD0B4F}" destId="{F86C0639-A5CC-4D69-A274-681503F05A4F}" srcOrd="0" destOrd="0" presId="urn:microsoft.com/office/officeart/2005/8/layout/arrow2"/>
    <dgm:cxn modelId="{86D07BE4-63B1-46C0-A8FE-8243D029F016}" srcId="{4234C112-1330-40C8-B141-08D43DCD0B4F}" destId="{3A195FC8-EDAD-41F0-9A3D-EB5497EE0EF5}" srcOrd="0" destOrd="0" parTransId="{4A0F7EB9-E569-4B95-8FEE-0AEF5210E1D3}" sibTransId="{27CDE782-DEA5-4573-ABE8-4195C46DE596}"/>
    <dgm:cxn modelId="{656BB5C2-4DF6-409C-9843-69F6CF46EB38}" srcId="{4234C112-1330-40C8-B141-08D43DCD0B4F}" destId="{FA133641-1E2A-4854-A760-8B3666597E24}" srcOrd="3" destOrd="0" parTransId="{B21FE8DE-0B61-436F-8C8D-EFC5A2B113AA}" sibTransId="{90FB73EF-822E-4FBE-87BE-A823E1A98335}"/>
    <dgm:cxn modelId="{EF43DBBE-6C5F-4E9A-8A47-BFCC170ED4D8}" type="presOf" srcId="{2669369D-A6F5-4BE8-8E17-36529D45C95F}" destId="{34BAB3D0-2E22-49D2-A341-BC910EFB39F0}" srcOrd="0" destOrd="0" presId="urn:microsoft.com/office/officeart/2005/8/layout/arrow2"/>
    <dgm:cxn modelId="{BF97412D-A76D-46E1-91EA-2F61ACBD9AF8}" type="presOf" srcId="{FA133641-1E2A-4854-A760-8B3666597E24}" destId="{9B3E4FD0-E8F4-4BDE-8F8C-144F2DEE2FD4}" srcOrd="0" destOrd="0" presId="urn:microsoft.com/office/officeart/2005/8/layout/arrow2"/>
    <dgm:cxn modelId="{D1C4BE74-AF67-4D07-BB05-01818C65713B}" srcId="{4234C112-1330-40C8-B141-08D43DCD0B4F}" destId="{B5A3FB16-585B-4963-A98E-9AA6210722B3}" srcOrd="1" destOrd="0" parTransId="{EA473028-8B55-4E3F-985A-EBCE817BDD9D}" sibTransId="{5414C816-DEBD-4A09-8320-A9864FF2D059}"/>
    <dgm:cxn modelId="{94B7F474-2001-4395-AC27-4F13516009BB}" type="presOf" srcId="{B5A3FB16-585B-4963-A98E-9AA6210722B3}" destId="{80B8F31D-D793-4AD6-BF96-3653A7967F20}" srcOrd="0" destOrd="0" presId="urn:microsoft.com/office/officeart/2005/8/layout/arrow2"/>
    <dgm:cxn modelId="{AA773017-6398-476E-AFFC-5EDE9570E883}" type="presOf" srcId="{3A195FC8-EDAD-41F0-9A3D-EB5497EE0EF5}" destId="{F3C089E1-38EC-436B-B94D-655A63A6A1AA}" srcOrd="0" destOrd="0" presId="urn:microsoft.com/office/officeart/2005/8/layout/arrow2"/>
    <dgm:cxn modelId="{24FD4C8D-5808-49E6-B21B-4ECBE50FEB19}" type="presParOf" srcId="{F86C0639-A5CC-4D69-A274-681503F05A4F}" destId="{62514BFC-B3FB-4A70-9B70-5CC1A75A40FA}" srcOrd="0" destOrd="0" presId="urn:microsoft.com/office/officeart/2005/8/layout/arrow2"/>
    <dgm:cxn modelId="{7A887C7F-E7AA-4C9E-B7D4-DFE508397ED6}" type="presParOf" srcId="{F86C0639-A5CC-4D69-A274-681503F05A4F}" destId="{68FFF527-BF2F-48D8-9517-D58CD738C9D8}" srcOrd="1" destOrd="0" presId="urn:microsoft.com/office/officeart/2005/8/layout/arrow2"/>
    <dgm:cxn modelId="{644E7C63-A0BE-48B1-BD6D-FE7C8E842A36}" type="presParOf" srcId="{68FFF527-BF2F-48D8-9517-D58CD738C9D8}" destId="{3B2C61CE-3A68-4E38-9EBF-85140606CBBE}" srcOrd="0" destOrd="0" presId="urn:microsoft.com/office/officeart/2005/8/layout/arrow2"/>
    <dgm:cxn modelId="{8C8FDA45-F024-4CC5-967E-FED8397DA7D7}" type="presParOf" srcId="{68FFF527-BF2F-48D8-9517-D58CD738C9D8}" destId="{F3C089E1-38EC-436B-B94D-655A63A6A1AA}" srcOrd="1" destOrd="0" presId="urn:microsoft.com/office/officeart/2005/8/layout/arrow2"/>
    <dgm:cxn modelId="{BEC5B275-4D59-4A9F-B5BD-20A540937428}" type="presParOf" srcId="{68FFF527-BF2F-48D8-9517-D58CD738C9D8}" destId="{BE096B55-01CE-432F-9FB7-10BA9880A50D}" srcOrd="2" destOrd="0" presId="urn:microsoft.com/office/officeart/2005/8/layout/arrow2"/>
    <dgm:cxn modelId="{4011D1A7-F499-4D0A-8136-F31DDCC526BE}" type="presParOf" srcId="{68FFF527-BF2F-48D8-9517-D58CD738C9D8}" destId="{80B8F31D-D793-4AD6-BF96-3653A7967F20}" srcOrd="3" destOrd="0" presId="urn:microsoft.com/office/officeart/2005/8/layout/arrow2"/>
    <dgm:cxn modelId="{7907E434-B761-4829-B189-048DE38E40CD}" type="presParOf" srcId="{68FFF527-BF2F-48D8-9517-D58CD738C9D8}" destId="{EF44D176-6141-43BA-90F0-D043CCB652AF}" srcOrd="4" destOrd="0" presId="urn:microsoft.com/office/officeart/2005/8/layout/arrow2"/>
    <dgm:cxn modelId="{16BB8EC9-9F99-428E-A7AD-A0A62875A8F5}" type="presParOf" srcId="{68FFF527-BF2F-48D8-9517-D58CD738C9D8}" destId="{34BAB3D0-2E22-49D2-A341-BC910EFB39F0}" srcOrd="5" destOrd="0" presId="urn:microsoft.com/office/officeart/2005/8/layout/arrow2"/>
    <dgm:cxn modelId="{1D78840B-1348-462B-8C1A-CC4F712080EB}" type="presParOf" srcId="{68FFF527-BF2F-48D8-9517-D58CD738C9D8}" destId="{1F0E1045-C8C0-4F9B-AD43-7285B9A93208}" srcOrd="6" destOrd="0" presId="urn:microsoft.com/office/officeart/2005/8/layout/arrow2"/>
    <dgm:cxn modelId="{49A3EF01-AD87-40A1-98B0-4DEF7CA4B1E5}" type="presParOf" srcId="{68FFF527-BF2F-48D8-9517-D58CD738C9D8}" destId="{9B3E4FD0-E8F4-4BDE-8F8C-144F2DEE2FD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0909C-EE57-4B9F-BE0A-52D0B0D5F445}">
      <dsp:nvSpPr>
        <dsp:cNvPr id="0" name=""/>
        <dsp:cNvSpPr/>
      </dsp:nvSpPr>
      <dsp:spPr>
        <a:xfrm>
          <a:off x="2376411" y="732533"/>
          <a:ext cx="1348754" cy="13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Orient</a:t>
          </a:r>
          <a:endParaRPr lang="en-US" sz="2600" kern="1200" dirty="0"/>
        </a:p>
      </dsp:txBody>
      <dsp:txXfrm>
        <a:off x="2376411" y="732533"/>
        <a:ext cx="1348754" cy="1348754"/>
      </dsp:txXfrm>
    </dsp:sp>
    <dsp:sp modelId="{EF3AE665-65CE-4FF0-B40E-622AB7DA742E}">
      <dsp:nvSpPr>
        <dsp:cNvPr id="0" name=""/>
        <dsp:cNvSpPr/>
      </dsp:nvSpPr>
      <dsp:spPr>
        <a:xfrm>
          <a:off x="-315" y="647384"/>
          <a:ext cx="3810630" cy="3810630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70F59E-4D3F-4D6C-83CA-E2D0F75BAB1C}">
      <dsp:nvSpPr>
        <dsp:cNvPr id="0" name=""/>
        <dsp:cNvSpPr/>
      </dsp:nvSpPr>
      <dsp:spPr>
        <a:xfrm>
          <a:off x="2376411" y="3024111"/>
          <a:ext cx="1348754" cy="13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Decide</a:t>
          </a:r>
          <a:endParaRPr lang="en-US" sz="2600" kern="1200" dirty="0"/>
        </a:p>
      </dsp:txBody>
      <dsp:txXfrm>
        <a:off x="2376411" y="3024111"/>
        <a:ext cx="1348754" cy="1348754"/>
      </dsp:txXfrm>
    </dsp:sp>
    <dsp:sp modelId="{306446CF-558A-4B24-8704-FAD4AF2FF427}">
      <dsp:nvSpPr>
        <dsp:cNvPr id="0" name=""/>
        <dsp:cNvSpPr/>
      </dsp:nvSpPr>
      <dsp:spPr>
        <a:xfrm>
          <a:off x="-315" y="647384"/>
          <a:ext cx="3810630" cy="3810630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800DD-AC5A-4607-90CD-CE0BB7C84BCA}">
      <dsp:nvSpPr>
        <dsp:cNvPr id="0" name=""/>
        <dsp:cNvSpPr/>
      </dsp:nvSpPr>
      <dsp:spPr>
        <a:xfrm>
          <a:off x="84833" y="3024111"/>
          <a:ext cx="1348754" cy="13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Act</a:t>
          </a:r>
          <a:endParaRPr lang="en-US" sz="2600" kern="1200" dirty="0"/>
        </a:p>
      </dsp:txBody>
      <dsp:txXfrm>
        <a:off x="84833" y="3024111"/>
        <a:ext cx="1348754" cy="1348754"/>
      </dsp:txXfrm>
    </dsp:sp>
    <dsp:sp modelId="{4FBDB75B-0FA7-416A-974E-D5B4B0BB63B0}">
      <dsp:nvSpPr>
        <dsp:cNvPr id="0" name=""/>
        <dsp:cNvSpPr/>
      </dsp:nvSpPr>
      <dsp:spPr>
        <a:xfrm>
          <a:off x="-315" y="647384"/>
          <a:ext cx="3810630" cy="3810630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913A32-F9E8-4F89-BCF0-9F59B7518DE9}">
      <dsp:nvSpPr>
        <dsp:cNvPr id="0" name=""/>
        <dsp:cNvSpPr/>
      </dsp:nvSpPr>
      <dsp:spPr>
        <a:xfrm>
          <a:off x="84833" y="732533"/>
          <a:ext cx="1348754" cy="13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Observe</a:t>
          </a:r>
          <a:endParaRPr lang="en-US" sz="2600" kern="1200" dirty="0"/>
        </a:p>
      </dsp:txBody>
      <dsp:txXfrm>
        <a:off x="84833" y="732533"/>
        <a:ext cx="1348754" cy="1348754"/>
      </dsp:txXfrm>
    </dsp:sp>
    <dsp:sp modelId="{CFA60703-2B6B-4874-8122-65F10DE6A24C}">
      <dsp:nvSpPr>
        <dsp:cNvPr id="0" name=""/>
        <dsp:cNvSpPr/>
      </dsp:nvSpPr>
      <dsp:spPr>
        <a:xfrm>
          <a:off x="-315" y="647384"/>
          <a:ext cx="3810630" cy="3810630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D10B5-9731-4AB2-A43E-7D9D65932980}">
      <dsp:nvSpPr>
        <dsp:cNvPr id="0" name=""/>
        <dsp:cNvSpPr/>
      </dsp:nvSpPr>
      <dsp:spPr>
        <a:xfrm>
          <a:off x="777127" y="0"/>
          <a:ext cx="827484" cy="8274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Look</a:t>
          </a:r>
          <a:endParaRPr lang="en-US" sz="1000" kern="1200" dirty="0"/>
        </a:p>
      </dsp:txBody>
      <dsp:txXfrm>
        <a:off x="898309" y="121182"/>
        <a:ext cx="585120" cy="585120"/>
      </dsp:txXfrm>
    </dsp:sp>
    <dsp:sp modelId="{8343041A-F7B4-42C1-85D2-533062521BFD}">
      <dsp:nvSpPr>
        <dsp:cNvPr id="0" name=""/>
        <dsp:cNvSpPr/>
      </dsp:nvSpPr>
      <dsp:spPr>
        <a:xfrm rot="3533247">
          <a:off x="1398459" y="807226"/>
          <a:ext cx="228339" cy="2792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415012" y="833757"/>
        <a:ext cx="159837" cy="167565"/>
      </dsp:txXfrm>
    </dsp:sp>
    <dsp:sp modelId="{48E5AE72-6584-4860-A684-57FC9DEAD600}">
      <dsp:nvSpPr>
        <dsp:cNvPr id="0" name=""/>
        <dsp:cNvSpPr/>
      </dsp:nvSpPr>
      <dsp:spPr>
        <a:xfrm>
          <a:off x="1427324" y="1077309"/>
          <a:ext cx="827484" cy="8274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Think</a:t>
          </a:r>
          <a:endParaRPr lang="en-US" sz="1000" kern="1200" dirty="0"/>
        </a:p>
      </dsp:txBody>
      <dsp:txXfrm>
        <a:off x="1548506" y="1198491"/>
        <a:ext cx="585120" cy="585120"/>
      </dsp:txXfrm>
    </dsp:sp>
    <dsp:sp modelId="{460372E0-49B6-4A1C-B172-845581C6B3E8}">
      <dsp:nvSpPr>
        <dsp:cNvPr id="0" name=""/>
        <dsp:cNvSpPr/>
      </dsp:nvSpPr>
      <dsp:spPr>
        <a:xfrm rot="10800000">
          <a:off x="1115137" y="1351414"/>
          <a:ext cx="220611" cy="2792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181320" y="1407269"/>
        <a:ext cx="154428" cy="167565"/>
      </dsp:txXfrm>
    </dsp:sp>
    <dsp:sp modelId="{B910F4F2-A01A-4706-AD1B-705AA079984A}">
      <dsp:nvSpPr>
        <dsp:cNvPr id="0" name=""/>
        <dsp:cNvSpPr/>
      </dsp:nvSpPr>
      <dsp:spPr>
        <a:xfrm>
          <a:off x="183591" y="1077309"/>
          <a:ext cx="827484" cy="8274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Anticipate</a:t>
          </a:r>
          <a:endParaRPr lang="en-US" sz="1000" kern="1200" dirty="0"/>
        </a:p>
      </dsp:txBody>
      <dsp:txXfrm>
        <a:off x="304773" y="1198491"/>
        <a:ext cx="585120" cy="585120"/>
      </dsp:txXfrm>
    </dsp:sp>
    <dsp:sp modelId="{205518DF-2D84-491B-8759-BB20439F5EFE}">
      <dsp:nvSpPr>
        <dsp:cNvPr id="0" name=""/>
        <dsp:cNvSpPr/>
      </dsp:nvSpPr>
      <dsp:spPr>
        <a:xfrm rot="17931135">
          <a:off x="784523" y="818047"/>
          <a:ext cx="213329" cy="27927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01081" y="901929"/>
        <a:ext cx="149330" cy="167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14BFC-B3FB-4A70-9B70-5CC1A75A40FA}">
      <dsp:nvSpPr>
        <dsp:cNvPr id="0" name=""/>
        <dsp:cNvSpPr/>
      </dsp:nvSpPr>
      <dsp:spPr>
        <a:xfrm>
          <a:off x="594360" y="0"/>
          <a:ext cx="6583680" cy="4114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C61CE-3A68-4E38-9EBF-85140606CBBE}">
      <dsp:nvSpPr>
        <dsp:cNvPr id="0" name=""/>
        <dsp:cNvSpPr/>
      </dsp:nvSpPr>
      <dsp:spPr>
        <a:xfrm>
          <a:off x="1242852" y="3059765"/>
          <a:ext cx="151424" cy="1514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089E1-38EC-436B-B94D-655A63A6A1AA}">
      <dsp:nvSpPr>
        <dsp:cNvPr id="0" name=""/>
        <dsp:cNvSpPr/>
      </dsp:nvSpPr>
      <dsp:spPr>
        <a:xfrm>
          <a:off x="1318564" y="3135477"/>
          <a:ext cx="1125809" cy="97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Denial</a:t>
          </a:r>
          <a:endParaRPr lang="en-US" sz="1800" kern="1200" dirty="0"/>
        </a:p>
      </dsp:txBody>
      <dsp:txXfrm>
        <a:off x="1318564" y="3135477"/>
        <a:ext cx="1125809" cy="979322"/>
      </dsp:txXfrm>
    </dsp:sp>
    <dsp:sp modelId="{BE096B55-01CE-432F-9FB7-10BA9880A50D}">
      <dsp:nvSpPr>
        <dsp:cNvPr id="0" name=""/>
        <dsp:cNvSpPr/>
      </dsp:nvSpPr>
      <dsp:spPr>
        <a:xfrm>
          <a:off x="2312700" y="2102662"/>
          <a:ext cx="263347" cy="26334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8F31D-D793-4AD6-BF96-3653A7967F20}">
      <dsp:nvSpPr>
        <dsp:cNvPr id="0" name=""/>
        <dsp:cNvSpPr/>
      </dsp:nvSpPr>
      <dsp:spPr>
        <a:xfrm>
          <a:off x="2444374" y="2234336"/>
          <a:ext cx="1382572" cy="1880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Deliberation</a:t>
          </a:r>
          <a:endParaRPr lang="en-US" sz="1800" kern="1200" dirty="0"/>
        </a:p>
      </dsp:txBody>
      <dsp:txXfrm>
        <a:off x="2444374" y="2234336"/>
        <a:ext cx="1382572" cy="1880463"/>
      </dsp:txXfrm>
    </dsp:sp>
    <dsp:sp modelId="{EF44D176-6141-43BA-90F0-D043CCB652AF}">
      <dsp:nvSpPr>
        <dsp:cNvPr id="0" name=""/>
        <dsp:cNvSpPr/>
      </dsp:nvSpPr>
      <dsp:spPr>
        <a:xfrm>
          <a:off x="3678814" y="1397386"/>
          <a:ext cx="348935" cy="34893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AB3D0-2E22-49D2-A341-BC910EFB39F0}">
      <dsp:nvSpPr>
        <dsp:cNvPr id="0" name=""/>
        <dsp:cNvSpPr/>
      </dsp:nvSpPr>
      <dsp:spPr>
        <a:xfrm>
          <a:off x="3853281" y="1571853"/>
          <a:ext cx="1382572" cy="2542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Decision</a:t>
          </a:r>
          <a:endParaRPr lang="en-US" sz="1800" kern="1200" dirty="0"/>
        </a:p>
      </dsp:txBody>
      <dsp:txXfrm>
        <a:off x="3853281" y="1571853"/>
        <a:ext cx="1382572" cy="2542946"/>
      </dsp:txXfrm>
    </dsp:sp>
    <dsp:sp modelId="{1F0E1045-C8C0-4F9B-AD43-7285B9A93208}">
      <dsp:nvSpPr>
        <dsp:cNvPr id="0" name=""/>
        <dsp:cNvSpPr/>
      </dsp:nvSpPr>
      <dsp:spPr>
        <a:xfrm>
          <a:off x="5166725" y="930767"/>
          <a:ext cx="467441" cy="46744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4FD0-E8F4-4BDE-8F8C-144F2DEE2FD4}">
      <dsp:nvSpPr>
        <dsp:cNvPr id="0" name=""/>
        <dsp:cNvSpPr/>
      </dsp:nvSpPr>
      <dsp:spPr>
        <a:xfrm>
          <a:off x="5400446" y="1164488"/>
          <a:ext cx="1382572" cy="295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8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Action</a:t>
          </a:r>
          <a:endParaRPr lang="en-US" sz="1800" kern="1200" dirty="0"/>
        </a:p>
      </dsp:txBody>
      <dsp:txXfrm>
        <a:off x="5400446" y="1164488"/>
        <a:ext cx="1382572" cy="295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A88923-E62A-4B80-873D-60ED5294B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6A745-8AFB-44E2-969E-D86DD6F9A273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would be the last slide, click the text to change it to your information.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PP3_title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21336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lnSpc>
                <a:spcPct val="70000"/>
              </a:lnSpc>
              <a:buFontTx/>
              <a:buNone/>
              <a:defRPr>
                <a:solidFill>
                  <a:schemeClr val="bg1"/>
                </a:solidFill>
                <a:latin typeface="Minion Pro Italic" pitchFamily="-8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PP3contentBKG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4" descr="n_186c_r_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5867400"/>
            <a:ext cx="4572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nion Pro" pitchFamily="-80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pembleton2@unl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Situational Awareness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Ofc. Aaron Pembleton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Factors Affecting Loss of Awareness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Tunnel vision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Not scanning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Fixation or preoccupation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Work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Headphones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Cell phones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Texting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Dynamic Situations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Inflexible response to fluid situation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OODA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38862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Observe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Scan your environment to gather information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Orient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Synthesize data into information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Comprehend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Decide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Consider options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Hypothesis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Act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Test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Evaluate action</a:t>
            </a:r>
          </a:p>
          <a:p>
            <a:endParaRPr lang="en-US" dirty="0"/>
          </a:p>
        </p:txBody>
      </p:sp>
      <p:graphicFrame>
        <p:nvGraphicFramePr>
          <p:cNvPr id="4" name="Content Placeholder 16"/>
          <p:cNvGraphicFramePr>
            <a:graphicFrameLocks/>
          </p:cNvGraphicFramePr>
          <p:nvPr/>
        </p:nvGraphicFramePr>
        <p:xfrm>
          <a:off x="609600" y="1447800"/>
          <a:ext cx="381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295400" y="3048000"/>
          <a:ext cx="2438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Survival Sequence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038600"/>
            <a:ext cx="3505200" cy="1752600"/>
          </a:xfrm>
        </p:spPr>
        <p:txBody>
          <a:bodyPr/>
          <a:lstStyle/>
          <a:p>
            <a:pPr>
              <a:spcAft>
                <a:spcPts val="2400"/>
              </a:spcAft>
              <a:buFont typeface="Arial" pitchFamily="34" charset="0"/>
              <a:buChar char="•"/>
              <a:tabLst>
                <a:tab pos="182880" algn="l"/>
              </a:tabLst>
            </a:pPr>
            <a:r>
              <a:rPr lang="en-US" sz="2000" dirty="0" smtClean="0"/>
              <a:t>Denial can cause delay</a:t>
            </a:r>
          </a:p>
          <a:p>
            <a:pPr>
              <a:spcAft>
                <a:spcPts val="2400"/>
              </a:spcAft>
              <a:buFont typeface="Arial" pitchFamily="34" charset="0"/>
              <a:buChar char="•"/>
              <a:tabLst>
                <a:tab pos="182880" algn="l"/>
              </a:tabLst>
            </a:pPr>
            <a:r>
              <a:rPr lang="en-US" sz="2000" dirty="0" smtClean="0"/>
              <a:t>Don’t be embarrassed </a:t>
            </a:r>
          </a:p>
          <a:p>
            <a:pPr>
              <a:spcAft>
                <a:spcPts val="2400"/>
              </a:spcAft>
              <a:buFont typeface="Arial" pitchFamily="34" charset="0"/>
              <a:buChar char="•"/>
              <a:tabLst>
                <a:tab pos="182880" algn="l"/>
              </a:tabLst>
            </a:pPr>
            <a:r>
              <a:rPr lang="en-US" sz="2000" dirty="0" smtClean="0"/>
              <a:t>We need to quickly move to deliberation</a:t>
            </a:r>
          </a:p>
          <a:p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533400" y="1371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&quot;No&quot; Symbol 6"/>
          <p:cNvSpPr/>
          <p:nvPr/>
        </p:nvSpPr>
        <p:spPr bwMode="auto">
          <a:xfrm>
            <a:off x="1447800" y="4114800"/>
            <a:ext cx="533400" cy="762000"/>
          </a:xfrm>
          <a:prstGeom prst="noSmoking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Emergency Notification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spcAft>
                <a:spcPts val="4200"/>
              </a:spcAft>
            </a:pPr>
            <a:endParaRPr lang="en-US" dirty="0" smtClean="0"/>
          </a:p>
          <a:p>
            <a:pPr>
              <a:spcAft>
                <a:spcPts val="4200"/>
              </a:spcAft>
            </a:pPr>
            <a:r>
              <a:rPr lang="en-US" dirty="0" smtClean="0"/>
              <a:t>Components</a:t>
            </a:r>
          </a:p>
          <a:p>
            <a:pPr lvl="1">
              <a:spcAft>
                <a:spcPts val="4200"/>
              </a:spcAft>
            </a:pPr>
            <a:r>
              <a:rPr lang="en-US" dirty="0" smtClean="0"/>
              <a:t>Your Senses</a:t>
            </a:r>
          </a:p>
          <a:p>
            <a:pPr lvl="1">
              <a:spcAft>
                <a:spcPts val="4200"/>
              </a:spcAft>
            </a:pPr>
            <a:r>
              <a:rPr lang="en-US" dirty="0" smtClean="0"/>
              <a:t>Your Intuition</a:t>
            </a:r>
          </a:p>
          <a:p>
            <a:pPr lvl="1">
              <a:spcAft>
                <a:spcPts val="4200"/>
              </a:spcAft>
            </a:pPr>
            <a:r>
              <a:rPr lang="en-US" dirty="0" smtClean="0"/>
              <a:t>Your Instinct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We want you 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/>
              <a:t>…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Figure it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Get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Hide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Call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Keep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Spread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Take Out</a:t>
            </a:r>
          </a:p>
          <a:p>
            <a:pPr marL="514350" indent="-514350">
              <a:spcAft>
                <a:spcPts val="1800"/>
              </a:spcAft>
            </a:pPr>
            <a:r>
              <a:rPr lang="en-US" sz="2000" b="1" dirty="0" smtClean="0"/>
              <a:t>Help Out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Figure it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38862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What is happening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Who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What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Where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How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Use your senses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What are your options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Don’t deny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2667000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Why comes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Get out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r>
              <a:rPr lang="en-US" dirty="0" smtClean="0"/>
              <a:t>Don’t wait for Validation.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Pay attention to your surroundings.</a:t>
            </a:r>
          </a:p>
          <a:p>
            <a:endParaRPr lang="en-US" dirty="0" smtClean="0"/>
          </a:p>
          <a:p>
            <a:r>
              <a:rPr lang="en-US" dirty="0" smtClean="0"/>
              <a:t>Don’t take anything.</a:t>
            </a:r>
          </a:p>
          <a:p>
            <a:endParaRPr lang="en-US" dirty="0" smtClean="0"/>
          </a:p>
          <a:p>
            <a:r>
              <a:rPr lang="en-US" dirty="0" smtClean="0"/>
              <a:t>Let others know.</a:t>
            </a:r>
          </a:p>
          <a:p>
            <a:endParaRPr lang="en-US" dirty="0" smtClean="0"/>
          </a:p>
          <a:p>
            <a:r>
              <a:rPr lang="en-US" dirty="0" smtClean="0"/>
              <a:t>Best way to survive an active shooter situation;</a:t>
            </a:r>
          </a:p>
          <a:p>
            <a:pPr lvl="1"/>
            <a:r>
              <a:rPr lang="en-US" dirty="0" smtClean="0"/>
              <a:t>Don’t be where the Threat is.</a:t>
            </a:r>
          </a:p>
          <a:p>
            <a:pPr lvl="1"/>
            <a:r>
              <a:rPr lang="en-US" dirty="0" smtClean="0"/>
              <a:t>Don’t go where you can be seen.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When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Directed to Evacuate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Can Do So Safely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Violent Threat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err="1" smtClean="0"/>
              <a:t>HazMat</a:t>
            </a:r>
            <a:r>
              <a:rPr lang="en-US" dirty="0" smtClean="0"/>
              <a:t> Release Inside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Fire Alarm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Hide out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2800" dirty="0" smtClean="0"/>
              <a:t>If you can’t get out, then find a place to hide out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Hidden from the shooter’s view 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Protection should the shooter fire in your direction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If possible, avoid places that might trap you or restrict your options of movement</a:t>
            </a:r>
          </a:p>
          <a:p>
            <a:pPr lvl="2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Hide out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When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Cannot Safely Get Out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Directed to Shelter-in-Place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err="1" smtClean="0"/>
              <a:t>HazMat</a:t>
            </a:r>
            <a:r>
              <a:rPr lang="en-US" sz="2800" dirty="0" smtClean="0"/>
              <a:t> Release Outside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Tornado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Lightning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Situational Awareness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dirty="0" smtClean="0"/>
              <a:t>Aviation Industry Definition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 smtClean="0"/>
              <a:t>“Continuous extraction of environmental information, integration of this information with previous knowledge to form a coherent mental picture, and the use of that picture in directing further perception and anticipating future events” (Dominguez, 1994)</a:t>
            </a:r>
          </a:p>
          <a:p>
            <a:endParaRPr lang="en-US" dirty="0" smtClean="0"/>
          </a:p>
          <a:p>
            <a:r>
              <a:rPr lang="en-US" dirty="0" smtClean="0"/>
              <a:t>Simple Definition</a:t>
            </a:r>
          </a:p>
          <a:p>
            <a:pPr lvl="1"/>
            <a:r>
              <a:rPr lang="en-US" dirty="0" smtClean="0"/>
              <a:t>Knowing what is going on around you.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Hide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When hiding out, look for: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/>
              <a:t>Doors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Lockable from inside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No glass around door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/>
              <a:t>Rooms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Objects suitable for barricades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Objects suitable for cover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Windows for exiting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Objects for breaking windows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Materials for sealing windows and door cracks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/>
              <a:t>Upper floors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Height above ground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Fire escapes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/>
              <a:t>Multiple interior stairways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/>
              <a:t>Tools for defense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Call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When you get out, immediately call out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Do not assume that someone else has called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Dial 911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Calmly and quickly tell them where you are and what’s occurring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Include the name of the shooter(s), if known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Number of shooter(s)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Description of the shooter(s)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Location of the shooter(s)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Number and types of weapons carried by the shooter(s)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Be persistent when calling since the phone lines may be jammed with other calls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Keep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Keep out the shooter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A room that can be locked with plenty of things to hide behind is best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Blockade the door with heavy furniture (even if the door can be locked)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If the shooter is nearby, just lock door and be silent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Turn out the lights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Turn off any radios or other noise-producing sources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Silence your cell phone or pager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As soon as you have the opportunity, and without attracting the shooter’s attention, call 911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Take out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As last resort</a:t>
            </a:r>
          </a:p>
          <a:p>
            <a:r>
              <a:rPr lang="en-US" dirty="0" smtClean="0"/>
              <a:t>Do what ever is necessary to take out the threat</a:t>
            </a:r>
          </a:p>
          <a:p>
            <a:pPr lvl="1"/>
            <a:r>
              <a:rPr lang="en-US" dirty="0" smtClean="0"/>
              <a:t>Distract</a:t>
            </a:r>
          </a:p>
          <a:p>
            <a:pPr lvl="1"/>
            <a:r>
              <a:rPr lang="en-US" dirty="0" smtClean="0"/>
              <a:t>Swarm	</a:t>
            </a:r>
          </a:p>
          <a:p>
            <a:pPr lvl="1"/>
            <a:r>
              <a:rPr lang="en-US" dirty="0" smtClean="0"/>
              <a:t>Weapons </a:t>
            </a:r>
          </a:p>
          <a:p>
            <a:pPr lvl="2"/>
            <a:r>
              <a:rPr lang="en-US" dirty="0" smtClean="0"/>
              <a:t>Use a hard object as a weapon, the bigger the better. (Think outside the box.)</a:t>
            </a:r>
          </a:p>
          <a:p>
            <a:endParaRPr lang="en-US" dirty="0" smtClean="0"/>
          </a:p>
          <a:p>
            <a:r>
              <a:rPr lang="en-US" dirty="0" smtClean="0"/>
              <a:t>There is risk in any decision. </a:t>
            </a:r>
          </a:p>
          <a:p>
            <a:pPr lvl="1"/>
            <a:r>
              <a:rPr lang="en-US" dirty="0" smtClean="0"/>
              <a:t>Know the risk</a:t>
            </a:r>
          </a:p>
          <a:p>
            <a:pPr lvl="1"/>
            <a:r>
              <a:rPr lang="en-US" dirty="0" smtClean="0"/>
              <a:t>Only you can decide the right thing to do.</a:t>
            </a:r>
          </a:p>
          <a:p>
            <a:pPr lvl="2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Help out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r>
              <a:rPr lang="en-US" dirty="0" smtClean="0"/>
              <a:t>Whatever action you are taking, whether it be get out or hide out, you should help out where you can. </a:t>
            </a:r>
          </a:p>
          <a:p>
            <a:pPr lvl="1"/>
            <a:r>
              <a:rPr lang="en-US" dirty="0" smtClean="0"/>
              <a:t>Help others escape if you can.</a:t>
            </a:r>
          </a:p>
          <a:p>
            <a:pPr lvl="2"/>
            <a:r>
              <a:rPr lang="en-US" dirty="0" smtClean="0"/>
              <a:t>Keep others out, when you get out.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Help other with sheltering in place.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 injured if possible.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 out by maintaining your calm.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Panic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The term “panic” is often used when discussing evacuation and shelter-in-place movements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Post-event research has shown that in most cases people do not panic, and, instead, will try to help others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Most people will behave normally and make rational decisions during the incident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People will look to each other for information, validation, guidance, and assistance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Communication is KEY!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Help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people to move use DEER</a:t>
            </a:r>
          </a:p>
          <a:p>
            <a:pPr lvl="1"/>
            <a:r>
              <a:rPr lang="en-US" b="1" dirty="0" smtClean="0"/>
              <a:t>Direct</a:t>
            </a:r>
            <a:r>
              <a:rPr lang="en-US" dirty="0" smtClean="0"/>
              <a:t> (Keep moving!)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/>
              <a:t>Encourage</a:t>
            </a:r>
            <a:r>
              <a:rPr lang="en-US" dirty="0" smtClean="0"/>
              <a:t> (Your doing well! / Help your Neighbor)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 (Lead by example and Demeanor)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/>
              <a:t>Redirect</a:t>
            </a:r>
            <a:r>
              <a:rPr lang="en-US" dirty="0" smtClean="0"/>
              <a:t> (Safest or Open Route – Keep Moving)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Police contact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r>
              <a:rPr lang="en-US" smtClean="0"/>
              <a:t>Do’s and Don’ts</a:t>
            </a:r>
          </a:p>
          <a:p>
            <a:pPr lvl="1"/>
            <a:r>
              <a:rPr lang="en-US" smtClean="0"/>
              <a:t>Don’ts</a:t>
            </a:r>
          </a:p>
          <a:p>
            <a:pPr lvl="2"/>
            <a:r>
              <a:rPr lang="en-US" smtClean="0"/>
              <a:t>Point at them</a:t>
            </a:r>
          </a:p>
          <a:p>
            <a:pPr lvl="2"/>
            <a:r>
              <a:rPr lang="en-US" smtClean="0"/>
              <a:t>Run at them </a:t>
            </a:r>
          </a:p>
          <a:p>
            <a:pPr lvl="2"/>
            <a:r>
              <a:rPr lang="en-US" smtClean="0"/>
              <a:t>Make inadvertent movements</a:t>
            </a:r>
          </a:p>
          <a:p>
            <a:pPr lvl="1"/>
            <a:r>
              <a:rPr lang="en-US" smtClean="0"/>
              <a:t>Do’s</a:t>
            </a:r>
          </a:p>
          <a:p>
            <a:pPr lvl="2"/>
            <a:r>
              <a:rPr lang="en-US" smtClean="0"/>
              <a:t>Listen to Verbal Commands</a:t>
            </a:r>
          </a:p>
          <a:p>
            <a:pPr lvl="2"/>
            <a:r>
              <a:rPr lang="en-US" smtClean="0"/>
              <a:t>Move slowly</a:t>
            </a:r>
          </a:p>
          <a:p>
            <a:pPr lvl="2"/>
            <a:r>
              <a:rPr lang="en-US" smtClean="0"/>
              <a:t>Relay important information (ex. Shooter description)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</a:t>
            </a:r>
            <a:br>
              <a:rPr lang="en-US" smtClean="0"/>
            </a:br>
            <a:r>
              <a:rPr lang="en-US" smtClean="0"/>
              <a:t>	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r>
              <a:rPr lang="en-US" smtClean="0"/>
              <a:t>Evacuate</a:t>
            </a:r>
          </a:p>
          <a:p>
            <a:pPr lvl="1"/>
            <a:r>
              <a:rPr lang="en-US" smtClean="0"/>
              <a:t>Leave the area as fast and safely as possible. </a:t>
            </a:r>
          </a:p>
          <a:p>
            <a:pPr lvl="2"/>
            <a:r>
              <a:rPr lang="en-US" smtClean="0"/>
              <a:t>Make sure you are not entering an area where people are evacuating</a:t>
            </a:r>
          </a:p>
          <a:p>
            <a:r>
              <a:rPr lang="en-US" smtClean="0"/>
              <a:t>Shelter in place</a:t>
            </a:r>
          </a:p>
          <a:p>
            <a:pPr lvl="1"/>
            <a:r>
              <a:rPr lang="en-US" smtClean="0"/>
              <a:t>Find a secure room and stay out of sight</a:t>
            </a:r>
          </a:p>
          <a:p>
            <a:pPr lvl="1"/>
            <a:endParaRPr lang="en-US" smtClean="0"/>
          </a:p>
          <a:p>
            <a:r>
              <a:rPr lang="en-US" smtClean="0"/>
              <a:t>Lockdown</a:t>
            </a:r>
          </a:p>
          <a:p>
            <a:pPr lvl="1"/>
            <a:r>
              <a:rPr lang="en-US" smtClean="0"/>
              <a:t>UNLPD will be securing all doors that are on the “Andover” system. </a:t>
            </a:r>
          </a:p>
          <a:p>
            <a:pPr lvl="2"/>
            <a:r>
              <a:rPr lang="en-US" smtClean="0"/>
              <a:t>They will also manually lock doors when possible.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Prevention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Situational Awareness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Situations are very fluid and are always changing.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Therefore you must remain flexible and continue to observe and interpret your surroundings to make the best possible decision.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Prevention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PP3_last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304800"/>
          </a:xfrm>
        </p:spPr>
        <p:txBody>
          <a:bodyPr/>
          <a:lstStyle/>
          <a:p>
            <a:pPr eaLnBrk="1" hangingPunct="1"/>
            <a:r>
              <a:rPr lang="en-US" sz="1200" smtClean="0"/>
              <a:t>©2007 The Board of Regents of the University of Nebraska</a:t>
            </a:r>
            <a:endParaRPr lang="en-US" sz="1200" smtClean="0">
              <a:solidFill>
                <a:srgbClr val="E51837"/>
              </a:solidFill>
            </a:endParaRPr>
          </a:p>
        </p:txBody>
      </p:sp>
      <p:sp>
        <p:nvSpPr>
          <p:cNvPr id="16388" name="Rectangle 23"/>
          <p:cNvSpPr>
            <a:spLocks noChangeArrowheads="1"/>
          </p:cNvSpPr>
          <p:nvPr/>
        </p:nvSpPr>
        <p:spPr bwMode="auto">
          <a:xfrm>
            <a:off x="1371600" y="30480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dirty="0" err="1" smtClean="0">
                <a:solidFill>
                  <a:schemeClr val="bg1"/>
                </a:solidFill>
                <a:latin typeface="Minion Pro Italic" pitchFamily="-80" charset="0"/>
              </a:rPr>
              <a:t>Ofc</a:t>
            </a:r>
            <a:r>
              <a:rPr lang="en-US" dirty="0" smtClean="0">
                <a:solidFill>
                  <a:schemeClr val="bg1"/>
                </a:solidFill>
                <a:latin typeface="Minion Pro Italic" pitchFamily="-80" charset="0"/>
              </a:rPr>
              <a:t>. Aaron </a:t>
            </a:r>
            <a:r>
              <a:rPr lang="en-US" dirty="0" err="1" smtClean="0">
                <a:solidFill>
                  <a:schemeClr val="bg1"/>
                </a:solidFill>
                <a:latin typeface="Minion Pro Italic" pitchFamily="-80" charset="0"/>
              </a:rPr>
              <a:t>Pembleton</a:t>
            </a:r>
            <a:endParaRPr lang="en-US" dirty="0" smtClean="0">
              <a:solidFill>
                <a:schemeClr val="bg1"/>
              </a:solidFill>
              <a:latin typeface="Minion Pro Italic" pitchFamily="-80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Minion Pro Italic" pitchFamily="-80" charset="0"/>
              </a:rPr>
              <a:t>University of Nebraska-Lincoln Police Department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Minion Pro Italic" pitchFamily="-80" charset="0"/>
                <a:hlinkClick r:id="rId4"/>
              </a:rPr>
              <a:t>apembleton2@unl.edu</a:t>
            </a:r>
            <a:endParaRPr lang="en-US" dirty="0" smtClean="0">
              <a:solidFill>
                <a:schemeClr val="bg1"/>
              </a:solidFill>
              <a:latin typeface="Minion Pro Italic" pitchFamily="-80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Minion Pro Italic" pitchFamily="-80" charset="0"/>
              </a:rPr>
              <a:t>402-472-8419</a:t>
            </a:r>
            <a:endParaRPr lang="en-US" dirty="0">
              <a:solidFill>
                <a:schemeClr val="bg1"/>
              </a:solidFill>
              <a:latin typeface="Minion Pro Italic" pitchFamily="-8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Awareness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senses to gain knowledge.</a:t>
            </a:r>
          </a:p>
          <a:p>
            <a:pPr lvl="1"/>
            <a:r>
              <a:rPr lang="en-US" dirty="0" smtClean="0"/>
              <a:t>Think about what you are hearing, seeing, smelling etc.</a:t>
            </a:r>
          </a:p>
          <a:p>
            <a:endParaRPr lang="en-US" dirty="0" smtClean="0"/>
          </a:p>
          <a:p>
            <a:r>
              <a:rPr lang="en-US" dirty="0" smtClean="0"/>
              <a:t>Comprehension of its meaning.</a:t>
            </a:r>
          </a:p>
          <a:p>
            <a:endParaRPr lang="en-US" dirty="0" smtClean="0"/>
          </a:p>
          <a:p>
            <a:r>
              <a:rPr lang="en-US" dirty="0" smtClean="0"/>
              <a:t>Make anticipatory decisions.</a:t>
            </a:r>
          </a:p>
          <a:p>
            <a:pPr lvl="1"/>
            <a:r>
              <a:rPr lang="en-US" dirty="0" smtClean="0"/>
              <a:t>Defensive driving applied to everyday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we see and notice.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r>
              <a:rPr lang="en-US" dirty="0" smtClean="0"/>
              <a:t>What we think is out of place.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featurepics.com/FI/Thumb300/20100820/Hooded-Person-Leather-Coat-Briefcase-1639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2857500" cy="4286250"/>
          </a:xfrm>
          <a:prstGeom prst="rect">
            <a:avLst/>
          </a:prstGeom>
          <a:noFill/>
        </p:spPr>
      </p:pic>
      <p:pic>
        <p:nvPicPr>
          <p:cNvPr id="5" name="Picture 4" descr="http://bonobos.cachefly.net/store/images/products/STF-UJW-XX/STF-UJW_tall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00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see and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r>
              <a:rPr lang="en-US" dirty="0" smtClean="0"/>
              <a:t>What if its not out of place?</a:t>
            </a:r>
          </a:p>
          <a:p>
            <a:r>
              <a:rPr lang="en-US" dirty="0" smtClean="0"/>
              <a:t>What else can I look for?</a:t>
            </a:r>
          </a:p>
          <a:p>
            <a:pPr lvl="1"/>
            <a:r>
              <a:rPr lang="en-US" dirty="0" smtClean="0"/>
              <a:t>Blank Stare. </a:t>
            </a:r>
          </a:p>
          <a:p>
            <a:pPr lvl="1"/>
            <a:r>
              <a:rPr lang="en-US" dirty="0" smtClean="0"/>
              <a:t>Sweaty.</a:t>
            </a:r>
          </a:p>
          <a:p>
            <a:pPr lvl="1"/>
            <a:r>
              <a:rPr lang="en-US" dirty="0" smtClean="0"/>
              <a:t>Mumbling .</a:t>
            </a:r>
          </a:p>
          <a:p>
            <a:pPr lvl="1"/>
            <a:r>
              <a:rPr lang="en-US" dirty="0" smtClean="0"/>
              <a:t>No eye contact.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farm1.static.flickr.com/180/363959605_a90e2f4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3505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Scanning Strategy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Highest priority object first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dirty="0" smtClean="0"/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dirty="0" smtClean="0"/>
              <a:t>Use your peripheral vision (wide focus tracking) for tracking identified objects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Keep object(s) in focus as you scan other areas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 your concentrated focus to identify new objects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Think about what you are looking for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Think about what you are seeing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Comprehension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Keep thinking during an incident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What is going on around you?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Constantly identify options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Pro and cons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Compare as many possible variables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Think about what you see in terms of safety and threats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Know your Surroundings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Always know where you are, inside and outside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Avenues of escape </a:t>
            </a:r>
          </a:p>
          <a:p>
            <a:pPr lvl="2">
              <a:spcAft>
                <a:spcPts val="1200"/>
              </a:spcAft>
            </a:pPr>
            <a:r>
              <a:rPr lang="en-US" sz="2000" dirty="0" smtClean="0"/>
              <a:t>How many ways can I get out?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Places of shelter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Potential hazards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Memorize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Recognize sights and sounds foreign to your environment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Visualize</a:t>
            </a:r>
          </a:p>
          <a:p>
            <a:pPr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E51837"/>
      </a:dk2>
      <a:lt2>
        <a:srgbClr val="969696"/>
      </a:lt2>
      <a:accent1>
        <a:srgbClr val="FBDF53"/>
      </a:accent1>
      <a:accent2>
        <a:srgbClr val="FF80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7300"/>
      </a:accent6>
      <a:hlink>
        <a:srgbClr val="0000FF"/>
      </a:hlink>
      <a:folHlink>
        <a:srgbClr val="4C4C4C"/>
      </a:folHlink>
    </a:clrScheme>
    <a:fontScheme name="Blank Presentation">
      <a:majorFont>
        <a:latin typeface="Minion Pro"/>
        <a:ea typeface="ＭＳ Ｐゴシック"/>
        <a:cs typeface=""/>
      </a:majorFont>
      <a:minorFont>
        <a:latin typeface="Minion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E51837"/>
        </a:dk2>
        <a:lt2>
          <a:srgbClr val="969696"/>
        </a:lt2>
        <a:accent1>
          <a:srgbClr val="FBDF53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7300"/>
        </a:accent6>
        <a:hlink>
          <a:srgbClr val="0000FF"/>
        </a:hlink>
        <a:folHlink>
          <a:srgbClr val="4C4C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1084</Words>
  <Application>Microsoft Office PowerPoint</Application>
  <PresentationFormat>On-screen Show (4:3)</PresentationFormat>
  <Paragraphs>256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Situational Awareness</vt:lpstr>
      <vt:lpstr>Situational Awareness</vt:lpstr>
      <vt:lpstr>Situational Awareness </vt:lpstr>
      <vt:lpstr>Awareness </vt:lpstr>
      <vt:lpstr>What we see and notice.</vt:lpstr>
      <vt:lpstr>What we see and notice</vt:lpstr>
      <vt:lpstr>Scanning Strategy  </vt:lpstr>
      <vt:lpstr>Comprehension </vt:lpstr>
      <vt:lpstr>Know your Surroundings</vt:lpstr>
      <vt:lpstr>Factors Affecting Loss of Awareness</vt:lpstr>
      <vt:lpstr>OODA Loop</vt:lpstr>
      <vt:lpstr>Survival Sequence</vt:lpstr>
      <vt:lpstr>Emergency Notification System</vt:lpstr>
      <vt:lpstr>Action</vt:lpstr>
      <vt:lpstr>Figure it Out</vt:lpstr>
      <vt:lpstr>Get out</vt:lpstr>
      <vt:lpstr>Get out  </vt:lpstr>
      <vt:lpstr>Hide out</vt:lpstr>
      <vt:lpstr>Hide out </vt:lpstr>
      <vt:lpstr>Hide out</vt:lpstr>
      <vt:lpstr>Call out</vt:lpstr>
      <vt:lpstr>Keep out</vt:lpstr>
      <vt:lpstr>Take out</vt:lpstr>
      <vt:lpstr>Help out</vt:lpstr>
      <vt:lpstr>Panic</vt:lpstr>
      <vt:lpstr>Help out</vt:lpstr>
      <vt:lpstr>Police contact</vt:lpstr>
      <vt:lpstr>Definitions  </vt:lpstr>
      <vt:lpstr>Prevention</vt:lpstr>
      <vt:lpstr>Prevention</vt:lpstr>
      <vt:lpstr>PowerPoint Presentation</vt:lpstr>
    </vt:vector>
  </TitlesOfParts>
  <Company>University of Nebraska - Publications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Chapman</dc:creator>
  <cp:lastModifiedBy>apembleton2</cp:lastModifiedBy>
  <cp:revision>88</cp:revision>
  <dcterms:created xsi:type="dcterms:W3CDTF">2007-03-23T21:23:54Z</dcterms:created>
  <dcterms:modified xsi:type="dcterms:W3CDTF">2012-01-20T17:31:18Z</dcterms:modified>
</cp:coreProperties>
</file>